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omments/comment1.xml" ContentType="application/vnd.openxmlformats-officedocument.presentationml.comment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1"/>
  </p:sldMasterIdLst>
  <p:notesMasterIdLst>
    <p:notesMasterId r:id="rId7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67B999D-BD9F-48C8-92AE-16DF778C5D5F}">
  <a:tblStyle styleId="{267B999D-BD9F-48C8-92AE-16DF778C5D5F}"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6EFFF"/>
          </a:solidFill>
        </a:fill>
      </a:tcStyle>
    </a:wholeTbl>
    <a:band1H>
      <a:tcTxStyle/>
      <a:tcStyle>
        <a:tcBdr/>
        <a:fill>
          <a:solidFill>
            <a:srgbClr val="CADDFF"/>
          </a:solidFill>
        </a:fill>
      </a:tcStyle>
    </a:band1H>
    <a:band2H>
      <a:tcTxStyle/>
      <a:tcStyle>
        <a:tcBdr/>
      </a:tcStyle>
    </a:band2H>
    <a:band1V>
      <a:tcTxStyle/>
      <a:tcStyle>
        <a:tcBdr/>
        <a:fill>
          <a:solidFill>
            <a:srgbClr val="CADDFF"/>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neCell>
      <a:tcTxStyle/>
      <a:tcStyle>
        <a:tcBdr/>
      </a:tcStyle>
    </a:neCell>
    <a:nwCell>
      <a:tcTxStyle/>
      <a:tcStyle>
        <a:tcBdr/>
      </a:tcStyle>
    </a:nwCell>
  </a:tblStyle>
  <a:tblStyle styleId="{F49FE7CE-F898-42DA-9A98-940C74CE7C45}" styleName="Table_1">
    <a:wholeTbl>
      <a:tcTxStyle b="off" i="off">
        <a:font>
          <a:latin typeface="Arial"/>
          <a:ea typeface="Arial"/>
          <a:cs typeface="Arial"/>
        </a:font>
        <a:schemeClr val="dk1"/>
      </a:tcTxStyle>
      <a:tcStyle>
        <a:tcBdr>
          <a:left>
            <a:ln w="9525" cap="flat" cmpd="sng">
              <a:solidFill>
                <a:schemeClr val="accent1"/>
              </a:solidFill>
              <a:prstDash val="solid"/>
              <a:round/>
              <a:headEnd type="none" w="med" len="med"/>
              <a:tailEnd type="none" w="med" len="med"/>
            </a:ln>
          </a:left>
          <a:right>
            <a:ln w="9525" cap="flat" cmpd="sng">
              <a:solidFill>
                <a:schemeClr val="accent1"/>
              </a:solidFill>
              <a:prstDash val="solid"/>
              <a:round/>
              <a:headEnd type="none" w="med" len="med"/>
              <a:tailEnd type="none" w="med" len="med"/>
            </a:ln>
          </a:right>
          <a:top>
            <a:ln w="9525" cap="flat" cmpd="sng">
              <a:solidFill>
                <a:schemeClr val="accent1"/>
              </a:solidFill>
              <a:prstDash val="solid"/>
              <a:round/>
              <a:headEnd type="none" w="med" len="med"/>
              <a:tailEnd type="none" w="med" len="med"/>
            </a:ln>
          </a:top>
          <a:bottom>
            <a:ln w="9525"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TxStyle/>
      <a:tcStyle>
        <a:tcBdr>
          <a:top>
            <a:ln w="9525" cap="flat" cmpd="sng">
              <a:solidFill>
                <a:schemeClr val="accent1"/>
              </a:solidFill>
              <a:prstDash val="solid"/>
              <a:round/>
              <a:headEnd type="none" w="med" len="med"/>
              <a:tailEnd type="none" w="med" len="med"/>
            </a:ln>
          </a:top>
          <a:bottom>
            <a:ln w="9525" cap="flat" cmpd="sng">
              <a:solidFill>
                <a:schemeClr val="accent1"/>
              </a:solidFill>
              <a:prstDash val="solid"/>
              <a:round/>
              <a:headEnd type="none" w="med" len="med"/>
              <a:tailEnd type="none" w="med" len="med"/>
            </a:ln>
          </a:bottom>
        </a:tcBdr>
      </a:tcStyle>
    </a:band1H>
    <a:band2H>
      <a:tcTxStyle/>
      <a:tcStyle>
        <a:tcBdr/>
      </a:tcStyle>
    </a:band2H>
    <a:band1V>
      <a:tcTxStyle/>
      <a:tcStyle>
        <a:tcBdr>
          <a:left>
            <a:ln w="9525" cap="flat" cmpd="sng">
              <a:solidFill>
                <a:schemeClr val="accent1"/>
              </a:solidFill>
              <a:prstDash val="solid"/>
              <a:round/>
              <a:headEnd type="none" w="med" len="med"/>
              <a:tailEnd type="none" w="med" len="med"/>
            </a:ln>
          </a:left>
          <a:right>
            <a:ln w="9525" cap="flat" cmpd="sng">
              <a:solidFill>
                <a:schemeClr val="accent1"/>
              </a:solidFill>
              <a:prstDash val="solid"/>
              <a:round/>
              <a:headEnd type="none" w="med" len="med"/>
              <a:tailEnd type="none" w="med" len="med"/>
            </a:ln>
          </a:right>
        </a:tcBdr>
      </a:tcStyle>
    </a:band1V>
    <a:band2V>
      <a:tcTxStyle/>
      <a:tcStyle>
        <a:tcBdr>
          <a:left>
            <a:ln w="9525" cap="flat" cmpd="sng">
              <a:solidFill>
                <a:schemeClr val="accent1"/>
              </a:solidFill>
              <a:prstDash val="solid"/>
              <a:round/>
              <a:headEnd type="none" w="med" len="med"/>
              <a:tailEnd type="none" w="med" len="med"/>
            </a:ln>
          </a:left>
          <a:right>
            <a:ln w="9525" cap="flat" cmpd="sng">
              <a:solidFill>
                <a:schemeClr val="accent1"/>
              </a:solidFill>
              <a:prstDash val="solid"/>
              <a:round/>
              <a:headEnd type="none" w="med" len="med"/>
              <a:tailEnd type="none" w="med" len="med"/>
            </a:ln>
          </a:right>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med" len="med"/>
              <a:tailEnd type="none" w="med" len="med"/>
            </a:ln>
          </a:top>
        </a:tcBdr>
      </a:tcStyle>
    </a:lastRow>
    <a:seCell>
      <a:tcTxStyle/>
      <a:tcStyle>
        <a:tcBdr/>
      </a:tcStyle>
    </a:seCell>
    <a:swCell>
      <a:tcTxStyle/>
      <a:tcStyle>
        <a:tcBdr/>
      </a:tcStyle>
    </a:swCell>
    <a:firstRow>
      <a:tcTxStyle b="on" i="off">
        <a:font>
          <a:latin typeface="Arial"/>
          <a:ea typeface="Arial"/>
          <a:cs typeface="Arial"/>
        </a:font>
        <a:schemeClr val="lt1"/>
      </a:tcTxStyle>
      <a:tcStyle>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5759" autoAdjust="0"/>
  </p:normalViewPr>
  <p:slideViewPr>
    <p:cSldViewPr snapToGrid="0">
      <p:cViewPr varScale="1">
        <p:scale>
          <a:sx n="80" d="100"/>
          <a:sy n="80" d="100"/>
        </p:scale>
        <p:origin x="156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7-04-07T09:25:27.163" idx="1">
    <p:pos x="6000" y="0"/>
    <p:text>Nie dam sobie glowy uciac ze to tak działa - na bank activator jest do ujebania
-Microsoft Office User</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8788"/>
          </a:xfrm>
          <a:prstGeom prst="rect">
            <a:avLst/>
          </a:prstGeom>
          <a:noFill/>
          <a:ln>
            <a:noFill/>
          </a:ln>
        </p:spPr>
        <p:txBody>
          <a:bodyPr wrap="square"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8788"/>
          </a:xfrm>
          <a:prstGeom prst="rect">
            <a:avLst/>
          </a:prstGeom>
          <a:noFill/>
          <a:ln>
            <a:noFill/>
          </a:ln>
        </p:spPr>
        <p:txBody>
          <a:bodyPr wrap="square"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400" cy="3600450"/>
          </a:xfrm>
          <a:prstGeom prst="rect">
            <a:avLst/>
          </a:prstGeom>
          <a:noFill/>
          <a:ln>
            <a:noFill/>
          </a:ln>
        </p:spPr>
        <p:txBody>
          <a:bodyPr wrap="square" lIns="91425" tIns="91425" rIns="91425" bIns="91425" anchor="t" anchorCtr="0"/>
          <a:lstStyle>
            <a:lvl1pPr marL="0" marR="0" lvl="0" indent="0" algn="l" rtl="0">
              <a:spcBef>
                <a:spcPts val="0"/>
              </a:spcBef>
              <a:buChar char="●"/>
              <a:defRPr sz="1200" b="0" i="0" u="none" strike="noStrike" cap="none">
                <a:solidFill>
                  <a:schemeClr val="dk1"/>
                </a:solidFill>
                <a:latin typeface="Arial"/>
                <a:ea typeface="Arial"/>
                <a:cs typeface="Arial"/>
                <a:sym typeface="Arial"/>
              </a:defRPr>
            </a:lvl1pPr>
            <a:lvl2pPr marL="457200" marR="0" lvl="1" indent="0" algn="l" rtl="0">
              <a:spcBef>
                <a:spcPts val="0"/>
              </a:spcBef>
              <a:buChar char="○"/>
              <a:defRPr sz="1200" b="0" i="0" u="none" strike="noStrike" cap="none">
                <a:solidFill>
                  <a:schemeClr val="dk1"/>
                </a:solidFill>
                <a:latin typeface="Arial"/>
                <a:ea typeface="Arial"/>
                <a:cs typeface="Arial"/>
                <a:sym typeface="Arial"/>
              </a:defRPr>
            </a:lvl2pPr>
            <a:lvl3pPr marL="914400" marR="0" lvl="2" indent="0" algn="l" rtl="0">
              <a:spcBef>
                <a:spcPts val="0"/>
              </a:spcBef>
              <a:buChar char="■"/>
              <a:defRPr sz="1200" b="0" i="0" u="none" strike="noStrike" cap="none">
                <a:solidFill>
                  <a:schemeClr val="dk1"/>
                </a:solidFill>
                <a:latin typeface="Arial"/>
                <a:ea typeface="Arial"/>
                <a:cs typeface="Arial"/>
                <a:sym typeface="Arial"/>
              </a:defRPr>
            </a:lvl3pPr>
            <a:lvl4pPr marL="1371600" marR="0" lvl="3" indent="0" algn="l" rtl="0">
              <a:spcBef>
                <a:spcPts val="0"/>
              </a:spcBef>
              <a:buChar char="●"/>
              <a:defRPr sz="1200" b="0" i="0" u="none" strike="noStrike" cap="none">
                <a:solidFill>
                  <a:schemeClr val="dk1"/>
                </a:solidFill>
                <a:latin typeface="Arial"/>
                <a:ea typeface="Arial"/>
                <a:cs typeface="Arial"/>
                <a:sym typeface="Arial"/>
              </a:defRPr>
            </a:lvl4pPr>
            <a:lvl5pPr marL="1828800" marR="0" lvl="4" indent="0" algn="l" rtl="0">
              <a:spcBef>
                <a:spcPts val="0"/>
              </a:spcBef>
              <a:buChar char="○"/>
              <a:defRPr sz="1200" b="0" i="0" u="none" strike="noStrike" cap="none">
                <a:solidFill>
                  <a:schemeClr val="dk1"/>
                </a:solidFill>
                <a:latin typeface="Arial"/>
                <a:ea typeface="Arial"/>
                <a:cs typeface="Arial"/>
                <a:sym typeface="Arial"/>
              </a:defRPr>
            </a:lvl5pPr>
            <a:lvl6pPr marL="2286000" marR="0" lvl="5" indent="0" algn="l" rtl="0">
              <a:spcBef>
                <a:spcPts val="0"/>
              </a:spcBef>
              <a:buChar char="■"/>
              <a:defRPr sz="1200" b="0" i="0" u="none" strike="noStrike" cap="none">
                <a:solidFill>
                  <a:schemeClr val="dk1"/>
                </a:solidFill>
                <a:latin typeface="Calibri"/>
                <a:ea typeface="Calibri"/>
                <a:cs typeface="Calibri"/>
                <a:sym typeface="Calibri"/>
              </a:defRPr>
            </a:lvl6pPr>
            <a:lvl7pPr marL="2743200" marR="0" lvl="6" indent="0" algn="l" rtl="0">
              <a:spcBef>
                <a:spcPts val="0"/>
              </a:spcBef>
              <a:buChar char="●"/>
              <a:defRPr sz="1200" b="0" i="0" u="none" strike="noStrike" cap="none">
                <a:solidFill>
                  <a:schemeClr val="dk1"/>
                </a:solidFill>
                <a:latin typeface="Calibri"/>
                <a:ea typeface="Calibri"/>
                <a:cs typeface="Calibri"/>
                <a:sym typeface="Calibri"/>
              </a:defRPr>
            </a:lvl7pPr>
            <a:lvl8pPr marL="3200400" marR="0" lvl="7" indent="0" algn="l" rtl="0">
              <a:spcBef>
                <a:spcPts val="0"/>
              </a:spcBef>
              <a:buChar char="○"/>
              <a:defRPr sz="1200" b="0" i="0" u="none" strike="noStrike" cap="none">
                <a:solidFill>
                  <a:schemeClr val="dk1"/>
                </a:solidFill>
                <a:latin typeface="Calibri"/>
                <a:ea typeface="Calibri"/>
                <a:cs typeface="Calibri"/>
                <a:sym typeface="Calibri"/>
              </a:defRPr>
            </a:lvl8pPr>
            <a:lvl9pPr marL="3657600" marR="0" lvl="8" indent="0" algn="l" rtl="0">
              <a:spcBef>
                <a:spcPts val="0"/>
              </a:spcBef>
              <a:buChar char="■"/>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8787"/>
          </a:xfrm>
          <a:prstGeom prst="rect">
            <a:avLst/>
          </a:prstGeom>
          <a:noFill/>
          <a:ln>
            <a:noFill/>
          </a:ln>
        </p:spPr>
        <p:txBody>
          <a:bodyPr wrap="square"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pl-PL" sz="1200" b="0" i="0" u="none" strike="noStrike" cap="none">
                <a:solidFill>
                  <a:schemeClr val="dk1"/>
                </a:solidFill>
                <a:latin typeface="Arial"/>
                <a:ea typeface="Arial"/>
                <a:cs typeface="Arial"/>
                <a:sym typeface="Arial"/>
              </a:rPr>
              <a:t>‹#›</a:t>
            </a:fld>
            <a:endParaRPr lang="pl-PL"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93160859"/>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maven.apache.org/guides/introduction/introduction-to-the-lifecycle.html#Lifecycle_Referenc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4" name="Shape 224"/>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228600" marR="0" lvl="0" indent="-228600" algn="l" rtl="0">
              <a:spcBef>
                <a:spcPts val="0"/>
              </a:spcBef>
              <a:buClr>
                <a:schemeClr val="dk1"/>
              </a:buClr>
              <a:buSzPct val="100000"/>
              <a:buFont typeface="Calibri"/>
              <a:buAutoNum type="arabicPeriod"/>
            </a:pPr>
            <a:r>
              <a:rPr lang="pl-PL" sz="1200" b="0" i="0" u="none" strike="noStrike" cap="none" dirty="0">
                <a:solidFill>
                  <a:schemeClr val="dk1"/>
                </a:solidFill>
                <a:latin typeface="Arial"/>
                <a:ea typeface="Arial"/>
                <a:cs typeface="Arial"/>
                <a:sym typeface="Arial"/>
              </a:rPr>
              <a:t>Introduce yourself</a:t>
            </a:r>
          </a:p>
          <a:p>
            <a:pPr marL="228600" marR="0" lvl="0" indent="-228600" algn="l" rtl="0">
              <a:spcBef>
                <a:spcPts val="0"/>
              </a:spcBef>
              <a:buClr>
                <a:schemeClr val="dk1"/>
              </a:buClr>
              <a:buSzPct val="100000"/>
              <a:buFont typeface="Calibri"/>
              <a:buAutoNum type="arabicPeriod"/>
            </a:pPr>
            <a:r>
              <a:rPr lang="pl-PL" sz="1200" b="0" i="0" u="none" strike="noStrike" cap="none" dirty="0">
                <a:solidFill>
                  <a:schemeClr val="dk1"/>
                </a:solidFill>
                <a:latin typeface="Arial"/>
                <a:ea typeface="Arial"/>
                <a:cs typeface="Arial"/>
                <a:sym typeface="Arial"/>
              </a:rPr>
              <a:t>Explain why we are here and what will be the topic</a:t>
            </a:r>
          </a:p>
          <a:p>
            <a:pPr marL="228600" marR="0" lvl="0" indent="-228600" algn="l" rtl="0">
              <a:spcBef>
                <a:spcPts val="0"/>
              </a:spcBef>
              <a:buClr>
                <a:schemeClr val="dk1"/>
              </a:buClr>
              <a:buSzPct val="100000"/>
              <a:buFont typeface="Calibri"/>
              <a:buAutoNum type="arabicPeriod"/>
            </a:pPr>
            <a:r>
              <a:rPr lang="pl-PL" sz="1200" b="0" i="0" u="none" strike="noStrike" cap="none" dirty="0">
                <a:solidFill>
                  <a:schemeClr val="dk1"/>
                </a:solidFill>
                <a:latin typeface="Arial"/>
                <a:ea typeface="Arial"/>
                <a:cs typeface="Arial"/>
                <a:sym typeface="Arial"/>
              </a:rPr>
              <a:t>Get familiar with all participants</a:t>
            </a:r>
          </a:p>
          <a:p>
            <a:pPr marL="0" marR="0" lvl="0" indent="0" algn="l" rtl="0">
              <a:spcBef>
                <a:spcPts val="0"/>
              </a:spcBef>
              <a:buClr>
                <a:schemeClr val="dk1"/>
              </a:buClr>
              <a:buSzPct val="25000"/>
              <a:buFont typeface="Calibri"/>
              <a:buNone/>
            </a:pPr>
            <a:endParaRPr sz="1200" b="0" i="0" u="none" strike="noStrike" cap="none" dirty="0">
              <a:solidFill>
                <a:schemeClr val="dk1"/>
              </a:solidFill>
              <a:latin typeface="Arial"/>
              <a:ea typeface="Arial"/>
              <a:cs typeface="Arial"/>
              <a:sym typeface="Arial"/>
            </a:endParaRPr>
          </a:p>
        </p:txBody>
      </p:sp>
      <p:sp>
        <p:nvSpPr>
          <p:cNvPr id="225" name="Shape 225"/>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pl-PL" sz="1200" b="0" i="0" u="none" strike="noStrike" cap="none">
                <a:solidFill>
                  <a:schemeClr val="dk1"/>
                </a:solidFill>
                <a:latin typeface="Arial"/>
                <a:ea typeface="Arial"/>
                <a:cs typeface="Arial"/>
                <a:sym typeface="Arial"/>
              </a:rPr>
              <a:t>1</a:t>
            </a:fld>
            <a:endParaRPr lang="pl-PL"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435774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21" name="Shape 321"/>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Arial"/>
              <a:ea typeface="Arial"/>
              <a:cs typeface="Arial"/>
              <a:sym typeface="Arial"/>
            </a:endParaRPr>
          </a:p>
        </p:txBody>
      </p:sp>
      <p:sp>
        <p:nvSpPr>
          <p:cNvPr id="322" name="Shape 322"/>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pl-PL" sz="1200" b="0" i="0" u="none" strike="noStrike" cap="none">
                <a:solidFill>
                  <a:schemeClr val="dk1"/>
                </a:solidFill>
                <a:latin typeface="Arial"/>
                <a:ea typeface="Arial"/>
                <a:cs typeface="Arial"/>
                <a:sym typeface="Arial"/>
              </a:rPr>
              <a:t>10</a:t>
            </a:fld>
            <a:endParaRPr lang="pl-PL"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17611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331" name="Shape 33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6334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Shape 33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39" name="Shape 339"/>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pl-PL" sz="1200" b="0" i="0" u="none" strike="noStrike" cap="none">
                <a:solidFill>
                  <a:schemeClr val="dk1"/>
                </a:solidFill>
                <a:latin typeface="Arial"/>
                <a:ea typeface="Arial"/>
                <a:cs typeface="Arial"/>
                <a:sym typeface="Arial"/>
              </a:rPr>
              <a:t>Explain the plugin and its configuration.</a:t>
            </a:r>
          </a:p>
          <a:p>
            <a:pPr marL="0" marR="0" lvl="0" indent="0" algn="l" rtl="0">
              <a:spcBef>
                <a:spcPts val="0"/>
              </a:spcBef>
              <a:buSzPct val="25000"/>
              <a:buNone/>
            </a:pPr>
            <a:endParaRPr sz="1200" b="0" i="0" u="none" strike="noStrike" cap="none">
              <a:solidFill>
                <a:schemeClr val="dk1"/>
              </a:solidFill>
              <a:latin typeface="Arial"/>
              <a:ea typeface="Arial"/>
              <a:cs typeface="Arial"/>
              <a:sym typeface="Arial"/>
            </a:endParaRPr>
          </a:p>
          <a:p>
            <a:pPr marL="0" marR="0" lvl="0" indent="0" algn="l" rtl="0">
              <a:spcBef>
                <a:spcPts val="0"/>
              </a:spcBef>
              <a:buSzPct val="25000"/>
              <a:buNone/>
            </a:pPr>
            <a:r>
              <a:rPr lang="pl-PL" sz="1200" b="0" i="0" u="none" strike="noStrike" cap="none">
                <a:solidFill>
                  <a:schemeClr val="dk1"/>
                </a:solidFill>
                <a:latin typeface="Arial"/>
                <a:ea typeface="Arial"/>
                <a:cs typeface="Arial"/>
                <a:sym typeface="Arial"/>
              </a:rPr>
              <a:t>Point out the presence of variables. Go to the main pom and show where these variables are defined. Explain that a set of variables can be bound to a Profile.</a:t>
            </a:r>
          </a:p>
        </p:txBody>
      </p:sp>
      <p:sp>
        <p:nvSpPr>
          <p:cNvPr id="340" name="Shape 340"/>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pl-PL" sz="1200" b="0" i="0" u="none" strike="noStrike" cap="none">
                <a:solidFill>
                  <a:schemeClr val="dk1"/>
                </a:solidFill>
                <a:latin typeface="Arial"/>
                <a:ea typeface="Arial"/>
                <a:cs typeface="Arial"/>
                <a:sym typeface="Arial"/>
              </a:rPr>
              <a:t>12</a:t>
            </a:fld>
            <a:endParaRPr lang="pl-PL"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2120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Shape 347"/>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348" name="Shape 34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59638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Shape 35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56" name="Shape 356"/>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Arial"/>
              <a:ea typeface="Arial"/>
              <a:cs typeface="Arial"/>
              <a:sym typeface="Arial"/>
            </a:endParaRPr>
          </a:p>
        </p:txBody>
      </p:sp>
      <p:sp>
        <p:nvSpPr>
          <p:cNvPr id="357" name="Shape 357"/>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pl-PL" sz="1200" b="0" i="0" u="none" strike="noStrike" cap="none">
                <a:solidFill>
                  <a:schemeClr val="dk1"/>
                </a:solidFill>
                <a:latin typeface="Arial"/>
                <a:ea typeface="Arial"/>
                <a:cs typeface="Arial"/>
                <a:sym typeface="Arial"/>
              </a:rPr>
              <a:t>14</a:t>
            </a:fld>
            <a:endParaRPr lang="pl-PL"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270993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Shape 36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5" name="Shape 365"/>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pl-PL" sz="1200" b="1" i="0" u="none" strike="noStrike" cap="none">
                <a:solidFill>
                  <a:schemeClr val="dk1"/>
                </a:solidFill>
                <a:latin typeface="Arial"/>
                <a:ea typeface="Arial"/>
                <a:cs typeface="Arial"/>
                <a:sym typeface="Arial"/>
              </a:rPr>
              <a:t>compile</a:t>
            </a:r>
            <a:r>
              <a:rPr lang="pl-PL" sz="1200" b="0" i="0" u="none" strike="noStrike" cap="none">
                <a:solidFill>
                  <a:schemeClr val="dk1"/>
                </a:solidFill>
                <a:latin typeface="Arial"/>
                <a:ea typeface="Arial"/>
                <a:cs typeface="Arial"/>
                <a:sym typeface="Arial"/>
              </a:rPr>
              <a:t/>
            </a:r>
            <a:br>
              <a:rPr lang="pl-PL" sz="1200" b="0" i="0" u="none" strike="noStrike" cap="none">
                <a:solidFill>
                  <a:schemeClr val="dk1"/>
                </a:solidFill>
                <a:latin typeface="Arial"/>
                <a:ea typeface="Arial"/>
                <a:cs typeface="Arial"/>
                <a:sym typeface="Arial"/>
              </a:rPr>
            </a:br>
            <a:r>
              <a:rPr lang="pl-PL" sz="1200" b="0" i="0" u="none" strike="noStrike" cap="none">
                <a:solidFill>
                  <a:schemeClr val="dk1"/>
                </a:solidFill>
                <a:latin typeface="Arial"/>
                <a:ea typeface="Arial"/>
                <a:cs typeface="Arial"/>
                <a:sym typeface="Arial"/>
              </a:rPr>
              <a:t>This is the default scope, used if none is specified. Compile dependencies are available in all classpaths of a project. Furthermore, those dependencies are propagated to dependent projects.</a:t>
            </a:r>
          </a:p>
          <a:p>
            <a:pPr marL="0" marR="0" lvl="0" indent="0" algn="l" rtl="0">
              <a:spcBef>
                <a:spcPts val="0"/>
              </a:spcBef>
              <a:buSzPct val="25000"/>
              <a:buNone/>
            </a:pPr>
            <a:r>
              <a:rPr lang="pl-PL" sz="1200" b="1" i="0" u="none" strike="noStrike" cap="none">
                <a:solidFill>
                  <a:schemeClr val="dk1"/>
                </a:solidFill>
                <a:latin typeface="Arial"/>
                <a:ea typeface="Arial"/>
                <a:cs typeface="Arial"/>
                <a:sym typeface="Arial"/>
              </a:rPr>
              <a:t>provided</a:t>
            </a:r>
            <a:r>
              <a:rPr lang="pl-PL" sz="1200" b="0" i="0" u="none" strike="noStrike" cap="none">
                <a:solidFill>
                  <a:schemeClr val="dk1"/>
                </a:solidFill>
                <a:latin typeface="Arial"/>
                <a:ea typeface="Arial"/>
                <a:cs typeface="Arial"/>
                <a:sym typeface="Arial"/>
              </a:rPr>
              <a:t/>
            </a:r>
            <a:br>
              <a:rPr lang="pl-PL" sz="1200" b="0" i="0" u="none" strike="noStrike" cap="none">
                <a:solidFill>
                  <a:schemeClr val="dk1"/>
                </a:solidFill>
                <a:latin typeface="Arial"/>
                <a:ea typeface="Arial"/>
                <a:cs typeface="Arial"/>
                <a:sym typeface="Arial"/>
              </a:rPr>
            </a:br>
            <a:r>
              <a:rPr lang="pl-PL" sz="1200" b="0" i="0" u="none" strike="noStrike" cap="none">
                <a:solidFill>
                  <a:schemeClr val="dk1"/>
                </a:solidFill>
                <a:latin typeface="Arial"/>
                <a:ea typeface="Arial"/>
                <a:cs typeface="Arial"/>
                <a:sym typeface="Arial"/>
              </a:rPr>
              <a:t>This is much like compile, but indicates you expect the JDK or a container to provide the dependency at runtime. For example, when building a web application for the Java Enterprise Edition, you would set the dependency on the Servlet API and related Java EE APIs to scope provided because the web container provides those classes. This scope is only available on the compilation and test classpath, and is not transitive.</a:t>
            </a:r>
          </a:p>
          <a:p>
            <a:pPr marL="0" marR="0" lvl="0" indent="0" algn="l" rtl="0">
              <a:spcBef>
                <a:spcPts val="0"/>
              </a:spcBef>
              <a:buSzPct val="25000"/>
              <a:buNone/>
            </a:pPr>
            <a:r>
              <a:rPr lang="pl-PL" sz="1200" b="1" i="0" u="none" strike="noStrike" cap="none">
                <a:solidFill>
                  <a:schemeClr val="dk1"/>
                </a:solidFill>
                <a:latin typeface="Arial"/>
                <a:ea typeface="Arial"/>
                <a:cs typeface="Arial"/>
                <a:sym typeface="Arial"/>
              </a:rPr>
              <a:t>runtime</a:t>
            </a:r>
            <a:r>
              <a:rPr lang="pl-PL" sz="1200" b="0" i="0" u="none" strike="noStrike" cap="none">
                <a:solidFill>
                  <a:schemeClr val="dk1"/>
                </a:solidFill>
                <a:latin typeface="Arial"/>
                <a:ea typeface="Arial"/>
                <a:cs typeface="Arial"/>
                <a:sym typeface="Arial"/>
              </a:rPr>
              <a:t/>
            </a:r>
            <a:br>
              <a:rPr lang="pl-PL" sz="1200" b="0" i="0" u="none" strike="noStrike" cap="none">
                <a:solidFill>
                  <a:schemeClr val="dk1"/>
                </a:solidFill>
                <a:latin typeface="Arial"/>
                <a:ea typeface="Arial"/>
                <a:cs typeface="Arial"/>
                <a:sym typeface="Arial"/>
              </a:rPr>
            </a:br>
            <a:r>
              <a:rPr lang="pl-PL" sz="1200" b="0" i="0" u="none" strike="noStrike" cap="none">
                <a:solidFill>
                  <a:schemeClr val="dk1"/>
                </a:solidFill>
                <a:latin typeface="Arial"/>
                <a:ea typeface="Arial"/>
                <a:cs typeface="Arial"/>
                <a:sym typeface="Arial"/>
              </a:rPr>
              <a:t>This scope indicates that the dependency is not required for compilation, but is for execution. It is in the runtime and test classpaths, but not the compile classpath.</a:t>
            </a:r>
          </a:p>
          <a:p>
            <a:pPr marL="0" marR="0" lvl="0" indent="0" algn="l" rtl="0">
              <a:spcBef>
                <a:spcPts val="0"/>
              </a:spcBef>
              <a:buSzPct val="25000"/>
              <a:buNone/>
            </a:pPr>
            <a:r>
              <a:rPr lang="pl-PL" sz="1200" b="1" i="0" u="none" strike="noStrike" cap="none">
                <a:solidFill>
                  <a:schemeClr val="dk1"/>
                </a:solidFill>
                <a:latin typeface="Arial"/>
                <a:ea typeface="Arial"/>
                <a:cs typeface="Arial"/>
                <a:sym typeface="Arial"/>
              </a:rPr>
              <a:t>test</a:t>
            </a:r>
            <a:r>
              <a:rPr lang="pl-PL" sz="1200" b="0" i="0" u="none" strike="noStrike" cap="none">
                <a:solidFill>
                  <a:schemeClr val="dk1"/>
                </a:solidFill>
                <a:latin typeface="Arial"/>
                <a:ea typeface="Arial"/>
                <a:cs typeface="Arial"/>
                <a:sym typeface="Arial"/>
              </a:rPr>
              <a:t/>
            </a:r>
            <a:br>
              <a:rPr lang="pl-PL" sz="1200" b="0" i="0" u="none" strike="noStrike" cap="none">
                <a:solidFill>
                  <a:schemeClr val="dk1"/>
                </a:solidFill>
                <a:latin typeface="Arial"/>
                <a:ea typeface="Arial"/>
                <a:cs typeface="Arial"/>
                <a:sym typeface="Arial"/>
              </a:rPr>
            </a:br>
            <a:r>
              <a:rPr lang="pl-PL" sz="1200" b="0" i="0" u="none" strike="noStrike" cap="none">
                <a:solidFill>
                  <a:schemeClr val="dk1"/>
                </a:solidFill>
                <a:latin typeface="Arial"/>
                <a:ea typeface="Arial"/>
                <a:cs typeface="Arial"/>
                <a:sym typeface="Arial"/>
              </a:rPr>
              <a:t>This scope indicates that the dependency is not required for normal use of the application, and is only available for the test compilation and execution phases. This scope is not transitive.</a:t>
            </a:r>
          </a:p>
          <a:p>
            <a:pPr marL="0" marR="0" lvl="0" indent="0" algn="l" rtl="0">
              <a:spcBef>
                <a:spcPts val="0"/>
              </a:spcBef>
              <a:buSzPct val="25000"/>
              <a:buNone/>
            </a:pPr>
            <a:r>
              <a:rPr lang="pl-PL" sz="1200" b="1" i="0" u="none" strike="noStrike" cap="none">
                <a:solidFill>
                  <a:schemeClr val="dk1"/>
                </a:solidFill>
                <a:latin typeface="Arial"/>
                <a:ea typeface="Arial"/>
                <a:cs typeface="Arial"/>
                <a:sym typeface="Arial"/>
              </a:rPr>
              <a:t>system</a:t>
            </a:r>
            <a:r>
              <a:rPr lang="pl-PL" sz="1200" b="0" i="0" u="none" strike="noStrike" cap="none">
                <a:solidFill>
                  <a:schemeClr val="dk1"/>
                </a:solidFill>
                <a:latin typeface="Arial"/>
                <a:ea typeface="Arial"/>
                <a:cs typeface="Arial"/>
                <a:sym typeface="Arial"/>
              </a:rPr>
              <a:t/>
            </a:r>
            <a:br>
              <a:rPr lang="pl-PL" sz="1200" b="0" i="0" u="none" strike="noStrike" cap="none">
                <a:solidFill>
                  <a:schemeClr val="dk1"/>
                </a:solidFill>
                <a:latin typeface="Arial"/>
                <a:ea typeface="Arial"/>
                <a:cs typeface="Arial"/>
                <a:sym typeface="Arial"/>
              </a:rPr>
            </a:br>
            <a:r>
              <a:rPr lang="pl-PL" sz="1200" b="0" i="0" u="none" strike="noStrike" cap="none">
                <a:solidFill>
                  <a:schemeClr val="dk1"/>
                </a:solidFill>
                <a:latin typeface="Arial"/>
                <a:ea typeface="Arial"/>
                <a:cs typeface="Arial"/>
                <a:sym typeface="Arial"/>
              </a:rPr>
              <a:t>This scope is similar to provided except that you have to provide the JAR which contains it explicitly. The artifact is always available and is not looked up in a repository.</a:t>
            </a:r>
          </a:p>
          <a:p>
            <a:pPr marL="0" marR="0" lvl="0" indent="0" algn="l" rtl="0">
              <a:spcBef>
                <a:spcPts val="0"/>
              </a:spcBef>
              <a:buSzPct val="25000"/>
              <a:buNone/>
            </a:pPr>
            <a:r>
              <a:rPr lang="pl-PL" sz="1200" b="1" i="0" u="none" strike="noStrike" cap="none">
                <a:solidFill>
                  <a:schemeClr val="dk1"/>
                </a:solidFill>
                <a:latin typeface="Arial"/>
                <a:ea typeface="Arial"/>
                <a:cs typeface="Arial"/>
                <a:sym typeface="Arial"/>
              </a:rPr>
              <a:t>import</a:t>
            </a:r>
            <a:r>
              <a:rPr lang="pl-PL" sz="1200" b="0" i="0" u="none" strike="noStrike" cap="none">
                <a:solidFill>
                  <a:schemeClr val="dk1"/>
                </a:solidFill>
                <a:latin typeface="Arial"/>
                <a:ea typeface="Arial"/>
                <a:cs typeface="Arial"/>
                <a:sym typeface="Arial"/>
              </a:rPr>
              <a:t> </a:t>
            </a:r>
            <a:r>
              <a:rPr lang="pl-PL" sz="1200" b="0" i="1" u="none" strike="noStrike" cap="none">
                <a:solidFill>
                  <a:schemeClr val="dk1"/>
                </a:solidFill>
                <a:latin typeface="Arial"/>
                <a:ea typeface="Arial"/>
                <a:cs typeface="Arial"/>
                <a:sym typeface="Arial"/>
              </a:rPr>
              <a:t>(only available in Maven 2.0.9 or later)</a:t>
            </a:r>
            <a:r>
              <a:rPr lang="pl-PL" sz="1200" b="0" i="0" u="none" strike="noStrike" cap="none">
                <a:solidFill>
                  <a:schemeClr val="dk1"/>
                </a:solidFill>
                <a:latin typeface="Arial"/>
                <a:ea typeface="Arial"/>
                <a:cs typeface="Arial"/>
                <a:sym typeface="Arial"/>
              </a:rPr>
              <a:t/>
            </a:r>
            <a:br>
              <a:rPr lang="pl-PL" sz="1200" b="0" i="0" u="none" strike="noStrike" cap="none">
                <a:solidFill>
                  <a:schemeClr val="dk1"/>
                </a:solidFill>
                <a:latin typeface="Arial"/>
                <a:ea typeface="Arial"/>
                <a:cs typeface="Arial"/>
                <a:sym typeface="Arial"/>
              </a:rPr>
            </a:br>
            <a:r>
              <a:rPr lang="pl-PL" sz="1200" b="0" i="0" u="none" strike="noStrike" cap="none">
                <a:solidFill>
                  <a:schemeClr val="dk1"/>
                </a:solidFill>
                <a:latin typeface="Arial"/>
                <a:ea typeface="Arial"/>
                <a:cs typeface="Arial"/>
                <a:sym typeface="Arial"/>
              </a:rPr>
              <a:t>This scope is only supported on a dependency of type pom in the &lt;dependencyManagement&gt; section. It indicates the dependency to be replaced with the effective list of dependencies in the specified POM's &lt;dependencyManagement&gt; section. Since they are replaced, dependencies with a scope of import do not actually participate in limiting the transitivity of a dependency.</a:t>
            </a:r>
          </a:p>
          <a:p>
            <a:pPr marL="0" marR="0" lvl="0" indent="0" algn="l" rtl="0">
              <a:spcBef>
                <a:spcPts val="0"/>
              </a:spcBef>
              <a:buSzPct val="25000"/>
              <a:buNone/>
            </a:pPr>
            <a:endParaRPr sz="1200" b="0" i="0" u="none" strike="noStrike" cap="none">
              <a:solidFill>
                <a:schemeClr val="dk1"/>
              </a:solidFill>
              <a:latin typeface="Arial"/>
              <a:ea typeface="Arial"/>
              <a:cs typeface="Arial"/>
              <a:sym typeface="Arial"/>
            </a:endParaRPr>
          </a:p>
        </p:txBody>
      </p:sp>
      <p:sp>
        <p:nvSpPr>
          <p:cNvPr id="366" name="Shape 366"/>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pl-PL" sz="1200" b="0" i="0" u="none" strike="noStrike" cap="none">
                <a:solidFill>
                  <a:schemeClr val="dk1"/>
                </a:solidFill>
                <a:latin typeface="Arial"/>
                <a:ea typeface="Arial"/>
                <a:cs typeface="Arial"/>
                <a:sym typeface="Arial"/>
              </a:rPr>
              <a:t>15</a:t>
            </a:fld>
            <a:endParaRPr lang="pl-PL"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913679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Shape 37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74" name="Shape 374"/>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Arial"/>
              <a:ea typeface="Arial"/>
              <a:cs typeface="Arial"/>
              <a:sym typeface="Arial"/>
            </a:endParaRPr>
          </a:p>
        </p:txBody>
      </p:sp>
      <p:sp>
        <p:nvSpPr>
          <p:cNvPr id="375" name="Shape 375"/>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pl-PL" sz="1200" b="0" i="0" u="none" strike="noStrike" cap="none">
                <a:solidFill>
                  <a:schemeClr val="dk1"/>
                </a:solidFill>
                <a:latin typeface="Arial"/>
                <a:ea typeface="Arial"/>
                <a:cs typeface="Arial"/>
                <a:sym typeface="Arial"/>
              </a:rPr>
              <a:t>16</a:t>
            </a:fld>
            <a:endParaRPr lang="pl-PL"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636028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4" name="Shape 384"/>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pl-PL" sz="1200" b="0" i="0" u="none" strike="noStrike" cap="none">
                <a:solidFill>
                  <a:schemeClr val="dk1"/>
                </a:solidFill>
                <a:latin typeface="Arial"/>
                <a:ea typeface="Arial"/>
                <a:cs typeface="Arial"/>
                <a:sym typeface="Arial"/>
              </a:rPr>
              <a:t>Explain how our usual technology stack is a bit different from what can be encountered on AEM projects in the wild.</a:t>
            </a:r>
          </a:p>
          <a:p>
            <a:pPr marL="0" marR="0" lvl="0" indent="0" algn="l" rtl="0">
              <a:spcBef>
                <a:spcPts val="0"/>
              </a:spcBef>
              <a:buSzPct val="25000"/>
              <a:buNone/>
            </a:pPr>
            <a:endParaRPr sz="1200" b="0" i="0" u="none" strike="noStrike" cap="none">
              <a:solidFill>
                <a:schemeClr val="dk1"/>
              </a:solidFill>
              <a:latin typeface="Arial"/>
              <a:ea typeface="Arial"/>
              <a:cs typeface="Arial"/>
              <a:sym typeface="Arial"/>
            </a:endParaRPr>
          </a:p>
          <a:p>
            <a:pPr marL="0" marR="0" lvl="0" indent="0" algn="l" rtl="0">
              <a:spcBef>
                <a:spcPts val="0"/>
              </a:spcBef>
              <a:buSzPct val="25000"/>
              <a:buNone/>
            </a:pPr>
            <a:r>
              <a:rPr lang="pl-PL" sz="1200" b="0" i="0" u="none" strike="noStrike" cap="none">
                <a:solidFill>
                  <a:schemeClr val="dk1"/>
                </a:solidFill>
                <a:latin typeface="Arial"/>
                <a:ea typeface="Arial"/>
                <a:cs typeface="Arial"/>
                <a:sym typeface="Arial"/>
              </a:rPr>
              <a:t>Potentially different archetypes and library choices.</a:t>
            </a:r>
          </a:p>
          <a:p>
            <a:pPr marL="0" marR="0" lvl="0" indent="0" algn="l" rtl="0">
              <a:spcBef>
                <a:spcPts val="0"/>
              </a:spcBef>
              <a:buSzPct val="25000"/>
              <a:buNone/>
            </a:pPr>
            <a:endParaRPr sz="1200" b="0" i="0" u="none" strike="noStrike" cap="none">
              <a:solidFill>
                <a:schemeClr val="dk1"/>
              </a:solidFill>
              <a:latin typeface="Arial"/>
              <a:ea typeface="Arial"/>
              <a:cs typeface="Arial"/>
              <a:sym typeface="Arial"/>
            </a:endParaRPr>
          </a:p>
          <a:p>
            <a:pPr marL="0" marR="0" lvl="0" indent="0" algn="l" rtl="0">
              <a:spcBef>
                <a:spcPts val="0"/>
              </a:spcBef>
              <a:buSzPct val="25000"/>
              <a:buNone/>
            </a:pPr>
            <a:r>
              <a:rPr lang="pl-PL" sz="1200" b="0" i="0" u="none" strike="noStrike" cap="none">
                <a:solidFill>
                  <a:schemeClr val="dk1"/>
                </a:solidFill>
                <a:latin typeface="Arial"/>
                <a:ea typeface="Arial"/>
                <a:cs typeface="Arial"/>
                <a:sym typeface="Arial"/>
              </a:rPr>
              <a:t>Say how the style of development we’re going to see in the latter part of this module used to be called the Cognifide Way, in contrast to the Adobe Way (which has changed significantly over the past few years).</a:t>
            </a:r>
          </a:p>
        </p:txBody>
      </p:sp>
      <p:sp>
        <p:nvSpPr>
          <p:cNvPr id="385" name="Shape 385"/>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pl-PL" sz="1200" b="0" i="0" u="none" strike="noStrike" cap="none">
                <a:solidFill>
                  <a:schemeClr val="dk1"/>
                </a:solidFill>
                <a:latin typeface="Arial"/>
                <a:ea typeface="Arial"/>
                <a:cs typeface="Arial"/>
                <a:sym typeface="Arial"/>
              </a:rPr>
              <a:t>17</a:t>
            </a:fld>
            <a:endParaRPr lang="pl-PL"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064796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394" name="Shape 39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1713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03" name="Shape 403"/>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pl-PL" sz="1200" b="0" i="0" u="none" strike="noStrike" cap="none" dirty="0">
                <a:solidFill>
                  <a:schemeClr val="dk1"/>
                </a:solidFill>
                <a:latin typeface="Arial"/>
                <a:ea typeface="Arial"/>
                <a:cs typeface="Arial"/>
                <a:sym typeface="Arial"/>
              </a:rPr>
              <a:t>Go over the sub-projects and explain their role</a:t>
            </a:r>
          </a:p>
        </p:txBody>
      </p:sp>
      <p:sp>
        <p:nvSpPr>
          <p:cNvPr id="404" name="Shape 404"/>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pl-PL" sz="1200" b="0" i="0" u="none" strike="noStrike" cap="none">
                <a:solidFill>
                  <a:schemeClr val="dk1"/>
                </a:solidFill>
                <a:latin typeface="Arial"/>
                <a:ea typeface="Arial"/>
                <a:cs typeface="Arial"/>
                <a:sym typeface="Arial"/>
              </a:rPr>
              <a:t>19</a:t>
            </a:fld>
            <a:endParaRPr lang="pl-PL"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77965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4" name="Shape 234"/>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Arial"/>
              <a:ea typeface="Arial"/>
              <a:cs typeface="Arial"/>
              <a:sym typeface="Arial"/>
            </a:endParaRPr>
          </a:p>
        </p:txBody>
      </p:sp>
      <p:sp>
        <p:nvSpPr>
          <p:cNvPr id="235" name="Shape 235"/>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pl-PL" sz="1200" b="0" i="0" u="none" strike="noStrike" cap="none">
                <a:solidFill>
                  <a:schemeClr val="dk1"/>
                </a:solidFill>
                <a:latin typeface="Arial"/>
                <a:ea typeface="Arial"/>
                <a:cs typeface="Arial"/>
                <a:sym typeface="Arial"/>
              </a:rPr>
              <a:t>2</a:t>
            </a:fld>
            <a:endParaRPr lang="pl-PL"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0086003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Shape 41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13" name="Shape 413"/>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pl-PL" sz="1200" b="0" i="0" u="none" strike="noStrike" cap="none">
                <a:solidFill>
                  <a:schemeClr val="dk1"/>
                </a:solidFill>
                <a:latin typeface="Arial"/>
                <a:ea typeface="Arial"/>
                <a:cs typeface="Arial"/>
                <a:sym typeface="Arial"/>
              </a:rPr>
              <a:t>Go to CRXDE and edit a package</a:t>
            </a:r>
          </a:p>
          <a:p>
            <a:pPr marL="0" marR="0" lvl="0" indent="0" algn="l" rtl="0">
              <a:spcBef>
                <a:spcPts val="0"/>
              </a:spcBef>
              <a:buSzPct val="25000"/>
              <a:buNone/>
            </a:pPr>
            <a:endParaRPr sz="1200" b="0" i="0" u="none" strike="noStrike" cap="none">
              <a:solidFill>
                <a:schemeClr val="dk1"/>
              </a:solidFill>
              <a:latin typeface="Arial"/>
              <a:ea typeface="Arial"/>
              <a:cs typeface="Arial"/>
              <a:sym typeface="Arial"/>
            </a:endParaRPr>
          </a:p>
          <a:p>
            <a:pPr marL="0" marR="0" lvl="0" indent="0" algn="l" rtl="0">
              <a:spcBef>
                <a:spcPts val="0"/>
              </a:spcBef>
              <a:buSzPct val="25000"/>
              <a:buNone/>
            </a:pPr>
            <a:r>
              <a:rPr lang="pl-PL" sz="1200" b="0" i="0" u="none" strike="noStrike" cap="none">
                <a:solidFill>
                  <a:schemeClr val="dk1"/>
                </a:solidFill>
                <a:latin typeface="Arial"/>
                <a:ea typeface="Arial"/>
                <a:cs typeface="Arial"/>
                <a:sym typeface="Arial"/>
              </a:rPr>
              <a:t>Go to the IDE and show filter.xml files for the different modules. Explain how different modules will be pacakged depending on the profile (assembly project)</a:t>
            </a:r>
          </a:p>
        </p:txBody>
      </p:sp>
      <p:sp>
        <p:nvSpPr>
          <p:cNvPr id="414" name="Shape 414"/>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pl-PL" sz="1200" b="0" i="0" u="none" strike="noStrike" cap="none">
                <a:solidFill>
                  <a:schemeClr val="dk1"/>
                </a:solidFill>
                <a:latin typeface="Arial"/>
                <a:ea typeface="Arial"/>
                <a:cs typeface="Arial"/>
                <a:sym typeface="Arial"/>
              </a:rPr>
              <a:t>20</a:t>
            </a:fld>
            <a:endParaRPr lang="pl-PL"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748313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Shape 42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23" name="Shape 423"/>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171450" marR="0" lvl="0" indent="-171450" algn="l" rtl="0">
              <a:spcBef>
                <a:spcPts val="0"/>
              </a:spcBef>
              <a:buClr>
                <a:schemeClr val="dk1"/>
              </a:buClr>
              <a:buSzPct val="100000"/>
              <a:buFont typeface="Arial"/>
              <a:buChar char="•"/>
            </a:pPr>
            <a:r>
              <a:rPr lang="pl-PL" sz="1200" b="0" i="0" u="none" strike="noStrike" cap="none" dirty="0">
                <a:solidFill>
                  <a:schemeClr val="dk1"/>
                </a:solidFill>
                <a:latin typeface="Arial"/>
                <a:ea typeface="Arial"/>
                <a:cs typeface="Arial"/>
                <a:sym typeface="Arial"/>
              </a:rPr>
              <a:t>Build the project from the command line. </a:t>
            </a:r>
          </a:p>
          <a:p>
            <a:pPr marL="171450" marR="0" lvl="0" indent="-171450" algn="l" rtl="0">
              <a:spcBef>
                <a:spcPts val="0"/>
              </a:spcBef>
              <a:buClr>
                <a:schemeClr val="dk1"/>
              </a:buClr>
              <a:buSzPct val="100000"/>
              <a:buFont typeface="Arial"/>
              <a:buChar char="•"/>
            </a:pPr>
            <a:r>
              <a:rPr lang="pl-PL" sz="1200" b="0" i="0" u="none" strike="noStrike" cap="none" dirty="0">
                <a:solidFill>
                  <a:schemeClr val="dk1"/>
                </a:solidFill>
                <a:latin typeface="Arial"/>
                <a:ea typeface="Arial"/>
                <a:cs typeface="Arial"/>
                <a:sym typeface="Arial"/>
              </a:rPr>
              <a:t>Run Unit tests.</a:t>
            </a:r>
          </a:p>
          <a:p>
            <a:pPr marL="171450" marR="0" lvl="0" indent="-171450" algn="l" rtl="0">
              <a:spcBef>
                <a:spcPts val="0"/>
              </a:spcBef>
              <a:buClr>
                <a:schemeClr val="dk1"/>
              </a:buClr>
              <a:buSzPct val="100000"/>
              <a:buFont typeface="Arial"/>
              <a:buChar char="•"/>
            </a:pPr>
            <a:r>
              <a:rPr lang="pl-PL" sz="1200" b="0" i="0" u="none" strike="noStrike" cap="none" dirty="0">
                <a:solidFill>
                  <a:schemeClr val="dk1"/>
                </a:solidFill>
                <a:latin typeface="Arial"/>
                <a:ea typeface="Arial"/>
                <a:cs typeface="Arial"/>
                <a:sym typeface="Arial"/>
              </a:rPr>
              <a:t>Deploy the project to AEM</a:t>
            </a:r>
          </a:p>
          <a:p>
            <a:pPr marL="171450" marR="0" lvl="0" indent="-171450" algn="l" rtl="0">
              <a:spcBef>
                <a:spcPts val="0"/>
              </a:spcBef>
              <a:buClr>
                <a:schemeClr val="dk1"/>
              </a:buClr>
              <a:buSzPct val="100000"/>
              <a:buFont typeface="Arial"/>
              <a:buChar char="•"/>
            </a:pPr>
            <a:r>
              <a:rPr lang="pl-PL" sz="1200" b="0" i="0" u="none" strike="noStrike" cap="none" dirty="0">
                <a:solidFill>
                  <a:schemeClr val="dk1"/>
                </a:solidFill>
                <a:latin typeface="Arial"/>
                <a:ea typeface="Arial"/>
                <a:cs typeface="Arial"/>
                <a:sym typeface="Arial"/>
              </a:rPr>
              <a:t>Change something and upload the changes using Vault (Optionally, Vaultclipse or IntelliVault)</a:t>
            </a:r>
          </a:p>
          <a:p>
            <a:pPr marL="171450" marR="0" lvl="0" indent="-171450" algn="l" rtl="0">
              <a:spcBef>
                <a:spcPts val="0"/>
              </a:spcBef>
              <a:buClr>
                <a:schemeClr val="dk1"/>
              </a:buClr>
              <a:buSzPct val="100000"/>
              <a:buFont typeface="Arial"/>
              <a:buNone/>
            </a:pPr>
            <a:endParaRPr sz="1200" b="0" i="0" u="none" strike="noStrike" cap="none" dirty="0">
              <a:solidFill>
                <a:schemeClr val="dk1"/>
              </a:solidFill>
              <a:latin typeface="Arial"/>
              <a:ea typeface="Arial"/>
              <a:cs typeface="Arial"/>
              <a:sym typeface="Arial"/>
            </a:endParaRPr>
          </a:p>
          <a:p>
            <a:pPr marL="171450" marR="0" lvl="0" indent="-171450" algn="l" rtl="0">
              <a:spcBef>
                <a:spcPts val="0"/>
              </a:spcBef>
              <a:buClr>
                <a:schemeClr val="dk1"/>
              </a:buClr>
              <a:buSzPct val="100000"/>
              <a:buFont typeface="Arial"/>
              <a:buChar char="•"/>
            </a:pPr>
            <a:r>
              <a:rPr lang="pl-PL" sz="1200" b="0" i="0" u="none" strike="noStrike" cap="none" dirty="0">
                <a:solidFill>
                  <a:schemeClr val="dk1"/>
                </a:solidFill>
                <a:latin typeface="Arial"/>
                <a:ea typeface="Arial"/>
                <a:cs typeface="Arial"/>
                <a:sym typeface="Arial"/>
              </a:rPr>
              <a:t>Background: https://pixabay.com/en/rock-art-craft-wellness-workout-1573068/ CC0 Public Domain</a:t>
            </a:r>
          </a:p>
        </p:txBody>
      </p:sp>
      <p:sp>
        <p:nvSpPr>
          <p:cNvPr id="424" name="Shape 424"/>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pl-PL" sz="1200" b="0" i="0" u="none" strike="noStrike" cap="none">
                <a:solidFill>
                  <a:schemeClr val="dk1"/>
                </a:solidFill>
                <a:latin typeface="Arial"/>
                <a:ea typeface="Arial"/>
                <a:cs typeface="Arial"/>
                <a:sym typeface="Arial"/>
              </a:rPr>
              <a:t>21</a:t>
            </a:fld>
            <a:endParaRPr lang="pl-PL"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151229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Shape 43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32" name="Shape 432"/>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Arial"/>
              <a:ea typeface="Arial"/>
              <a:cs typeface="Arial"/>
              <a:sym typeface="Arial"/>
            </a:endParaRPr>
          </a:p>
        </p:txBody>
      </p:sp>
      <p:sp>
        <p:nvSpPr>
          <p:cNvPr id="433" name="Shape 433"/>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pl-PL" sz="1200" b="0" i="0" u="none" strike="noStrike" cap="none">
                <a:solidFill>
                  <a:schemeClr val="dk1"/>
                </a:solidFill>
                <a:latin typeface="Arial"/>
                <a:ea typeface="Arial"/>
                <a:cs typeface="Arial"/>
                <a:sym typeface="Arial"/>
              </a:rPr>
              <a:t>22</a:t>
            </a:fld>
            <a:endParaRPr lang="pl-PL"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540857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Shape 44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2" name="Shape 442"/>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Arial"/>
              <a:ea typeface="Arial"/>
              <a:cs typeface="Arial"/>
              <a:sym typeface="Arial"/>
            </a:endParaRPr>
          </a:p>
        </p:txBody>
      </p:sp>
      <p:sp>
        <p:nvSpPr>
          <p:cNvPr id="443" name="Shape 443"/>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pl-PL" sz="1200" b="0" i="0" u="none" strike="noStrike" cap="none">
                <a:solidFill>
                  <a:schemeClr val="dk1"/>
                </a:solidFill>
                <a:latin typeface="Arial"/>
                <a:ea typeface="Arial"/>
                <a:cs typeface="Arial"/>
                <a:sym typeface="Arial"/>
              </a:rPr>
              <a:t>23</a:t>
            </a:fld>
            <a:endParaRPr lang="pl-PL"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185722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Shape 451"/>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dirty="0"/>
          </a:p>
        </p:txBody>
      </p:sp>
      <p:sp>
        <p:nvSpPr>
          <p:cNvPr id="452" name="Shape 45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15310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Shape 46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65" name="Shape 465"/>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dirty="0">
              <a:solidFill>
                <a:schemeClr val="dk1"/>
              </a:solidFill>
              <a:latin typeface="Arial"/>
              <a:ea typeface="Arial"/>
              <a:cs typeface="Arial"/>
              <a:sym typeface="Arial"/>
            </a:endParaRPr>
          </a:p>
        </p:txBody>
      </p:sp>
      <p:sp>
        <p:nvSpPr>
          <p:cNvPr id="466" name="Shape 466"/>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pl-PL" sz="1200" b="0" i="0" u="none" strike="noStrike" cap="none">
                <a:solidFill>
                  <a:schemeClr val="dk1"/>
                </a:solidFill>
                <a:latin typeface="Arial"/>
                <a:ea typeface="Arial"/>
                <a:cs typeface="Arial"/>
                <a:sym typeface="Arial"/>
              </a:rPr>
              <a:t>25</a:t>
            </a:fld>
            <a:endParaRPr lang="pl-PL"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301100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Shape 48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81" name="Shape 481"/>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dirty="0">
              <a:solidFill>
                <a:schemeClr val="dk1"/>
              </a:solidFill>
              <a:latin typeface="Arial"/>
              <a:ea typeface="Arial"/>
              <a:cs typeface="Arial"/>
              <a:sym typeface="Arial"/>
            </a:endParaRPr>
          </a:p>
        </p:txBody>
      </p:sp>
      <p:sp>
        <p:nvSpPr>
          <p:cNvPr id="482" name="Shape 482"/>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pl-PL" sz="1200" b="0" i="0" u="none" strike="noStrike" cap="none">
                <a:solidFill>
                  <a:schemeClr val="dk1"/>
                </a:solidFill>
                <a:latin typeface="Arial"/>
                <a:ea typeface="Arial"/>
                <a:cs typeface="Arial"/>
                <a:sym typeface="Arial"/>
              </a:rPr>
              <a:t>26</a:t>
            </a:fld>
            <a:endParaRPr lang="pl-PL"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327193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Shape 49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7" name="Shape 497"/>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Arial"/>
              <a:ea typeface="Arial"/>
              <a:cs typeface="Arial"/>
              <a:sym typeface="Arial"/>
            </a:endParaRPr>
          </a:p>
        </p:txBody>
      </p:sp>
      <p:sp>
        <p:nvSpPr>
          <p:cNvPr id="498" name="Shape 498"/>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pl-PL" sz="1200" b="0" i="0" u="none" strike="noStrike" cap="none">
                <a:solidFill>
                  <a:schemeClr val="dk1"/>
                </a:solidFill>
                <a:latin typeface="Arial"/>
                <a:ea typeface="Arial"/>
                <a:cs typeface="Arial"/>
                <a:sym typeface="Arial"/>
              </a:rPr>
              <a:t>27</a:t>
            </a:fld>
            <a:endParaRPr lang="pl-PL"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350029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Shape 50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07" name="Shape 507"/>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Arial"/>
              <a:ea typeface="Arial"/>
              <a:cs typeface="Arial"/>
              <a:sym typeface="Arial"/>
            </a:endParaRPr>
          </a:p>
        </p:txBody>
      </p:sp>
      <p:sp>
        <p:nvSpPr>
          <p:cNvPr id="508" name="Shape 508"/>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pl-PL" sz="1200" b="0" i="0" u="none" strike="noStrike" cap="none">
                <a:solidFill>
                  <a:schemeClr val="dk1"/>
                </a:solidFill>
                <a:latin typeface="Arial"/>
                <a:ea typeface="Arial"/>
                <a:cs typeface="Arial"/>
                <a:sym typeface="Arial"/>
              </a:rPr>
              <a:t>28</a:t>
            </a:fld>
            <a:endParaRPr lang="pl-PL"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785930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Shape 51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7" name="Shape 517"/>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Arial"/>
              <a:ea typeface="Arial"/>
              <a:cs typeface="Arial"/>
              <a:sym typeface="Arial"/>
            </a:endParaRPr>
          </a:p>
        </p:txBody>
      </p:sp>
      <p:sp>
        <p:nvSpPr>
          <p:cNvPr id="518" name="Shape 518"/>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pl-PL" sz="1200" b="0" i="0" u="none" strike="noStrike" cap="none">
                <a:solidFill>
                  <a:schemeClr val="dk1"/>
                </a:solidFill>
                <a:latin typeface="Arial"/>
                <a:ea typeface="Arial"/>
                <a:cs typeface="Arial"/>
                <a:sym typeface="Arial"/>
              </a:rPr>
              <a:t>29</a:t>
            </a:fld>
            <a:endParaRPr lang="pl-PL"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63239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dirty="0"/>
          </a:p>
        </p:txBody>
      </p:sp>
      <p:sp>
        <p:nvSpPr>
          <p:cNvPr id="244" name="Shape 24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02884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Shape 52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27" name="Shape 527"/>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Arial"/>
              <a:ea typeface="Arial"/>
              <a:cs typeface="Arial"/>
              <a:sym typeface="Arial"/>
            </a:endParaRPr>
          </a:p>
        </p:txBody>
      </p:sp>
      <p:sp>
        <p:nvSpPr>
          <p:cNvPr id="528" name="Shape 528"/>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pl-PL" sz="1200" b="0" i="0" u="none" strike="noStrike" cap="none">
                <a:solidFill>
                  <a:schemeClr val="dk1"/>
                </a:solidFill>
                <a:latin typeface="Arial"/>
                <a:ea typeface="Arial"/>
                <a:cs typeface="Arial"/>
                <a:sym typeface="Arial"/>
              </a:rPr>
              <a:t>30</a:t>
            </a:fld>
            <a:endParaRPr lang="pl-PL"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056705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Shape 54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43" name="Shape 543"/>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Arial"/>
              <a:ea typeface="Arial"/>
              <a:cs typeface="Arial"/>
              <a:sym typeface="Arial"/>
            </a:endParaRPr>
          </a:p>
        </p:txBody>
      </p:sp>
      <p:sp>
        <p:nvSpPr>
          <p:cNvPr id="544" name="Shape 544"/>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pl-PL" sz="1200" b="0" i="0" u="none" strike="noStrike" cap="none">
                <a:solidFill>
                  <a:schemeClr val="dk1"/>
                </a:solidFill>
                <a:latin typeface="Arial"/>
                <a:ea typeface="Arial"/>
                <a:cs typeface="Arial"/>
                <a:sym typeface="Arial"/>
              </a:rPr>
              <a:t>31</a:t>
            </a:fld>
            <a:endParaRPr lang="pl-PL"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094885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Shape 55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59" name="Shape 559"/>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pl-PL" sz="1200" b="0" i="0" u="none" strike="noStrike" cap="none" dirty="0">
                <a:solidFill>
                  <a:schemeClr val="dk1"/>
                </a:solidFill>
                <a:latin typeface="Arial"/>
                <a:ea typeface="Arial"/>
                <a:cs typeface="Arial"/>
                <a:sym typeface="Arial"/>
              </a:rPr>
              <a:t>Mention how different APIs can be used to encapsulate the business logic</a:t>
            </a:r>
          </a:p>
          <a:p>
            <a:pPr marL="0" marR="0" lvl="0" indent="0" algn="l" rtl="0">
              <a:spcBef>
                <a:spcPts val="0"/>
              </a:spcBef>
              <a:buSzPct val="25000"/>
              <a:buNone/>
            </a:pPr>
            <a:endParaRPr sz="1200" b="0" i="0" u="none" strike="noStrike" cap="none" dirty="0">
              <a:solidFill>
                <a:schemeClr val="dk1"/>
              </a:solidFill>
              <a:latin typeface="Arial"/>
              <a:ea typeface="Arial"/>
              <a:cs typeface="Arial"/>
              <a:sym typeface="Arial"/>
            </a:endParaRPr>
          </a:p>
          <a:p>
            <a:pPr marL="171450" marR="0" lvl="0" indent="-171450" algn="l" rtl="0">
              <a:spcBef>
                <a:spcPts val="0"/>
              </a:spcBef>
              <a:buClr>
                <a:schemeClr val="dk1"/>
              </a:buClr>
              <a:buSzPct val="100000"/>
              <a:buFont typeface="Arial"/>
              <a:buChar char="•"/>
            </a:pPr>
            <a:r>
              <a:rPr lang="pl-PL" sz="1200" b="0" i="0" u="none" strike="noStrike" cap="none" dirty="0">
                <a:solidFill>
                  <a:schemeClr val="dk1"/>
                </a:solidFill>
                <a:latin typeface="Arial"/>
                <a:ea typeface="Arial"/>
                <a:cs typeface="Arial"/>
                <a:sym typeface="Arial"/>
              </a:rPr>
              <a:t>WCM Use API (introduced with Sightly in mind, a simple programming model in which one can explicitly pass arguments to a Java class)</a:t>
            </a:r>
          </a:p>
          <a:p>
            <a:pPr marL="171450" marR="0" lvl="0" indent="-171450" algn="l" rtl="0">
              <a:spcBef>
                <a:spcPts val="0"/>
              </a:spcBef>
              <a:buClr>
                <a:schemeClr val="dk1"/>
              </a:buClr>
              <a:buSzPct val="100000"/>
              <a:buFont typeface="Arial"/>
              <a:buChar char="•"/>
            </a:pPr>
            <a:r>
              <a:rPr lang="pl-PL" sz="1200" b="0" i="0" u="none" strike="noStrike" cap="none" dirty="0">
                <a:solidFill>
                  <a:schemeClr val="dk1"/>
                </a:solidFill>
                <a:latin typeface="Arial"/>
                <a:ea typeface="Arial"/>
                <a:cs typeface="Arial"/>
                <a:sym typeface="Arial"/>
              </a:rPr>
              <a:t>Adapter Factories (Based on Sling’s concept of adapters and adaptables, available as OSGi Services)</a:t>
            </a:r>
          </a:p>
          <a:p>
            <a:pPr marL="171450" marR="0" lvl="0" indent="-171450" algn="l" rtl="0">
              <a:spcBef>
                <a:spcPts val="0"/>
              </a:spcBef>
              <a:buClr>
                <a:schemeClr val="dk1"/>
              </a:buClr>
              <a:buSzPct val="100000"/>
              <a:buFont typeface="Arial"/>
              <a:buChar char="•"/>
            </a:pPr>
            <a:r>
              <a:rPr lang="pl-PL" sz="1200" b="0" i="0" u="none" strike="noStrike" cap="none" dirty="0">
                <a:solidFill>
                  <a:schemeClr val="dk1"/>
                </a:solidFill>
                <a:latin typeface="Arial"/>
                <a:ea typeface="Arial"/>
                <a:cs typeface="Arial"/>
                <a:sym typeface="Arial"/>
              </a:rPr>
              <a:t>Sling Models (declarative, annotation based, OOTB, implemented using Adapter Factories under the hood)</a:t>
            </a:r>
          </a:p>
          <a:p>
            <a:pPr marL="171450" marR="0" lvl="0" indent="-171450" algn="l" rtl="0">
              <a:spcBef>
                <a:spcPts val="0"/>
              </a:spcBef>
              <a:buClr>
                <a:schemeClr val="dk1"/>
              </a:buClr>
              <a:buSzPct val="100000"/>
              <a:buFont typeface="Arial"/>
              <a:buChar char="•"/>
            </a:pPr>
            <a:r>
              <a:rPr lang="pl-PL" sz="1200" b="0" i="0" u="none" strike="noStrike" cap="none" dirty="0">
                <a:solidFill>
                  <a:schemeClr val="dk1"/>
                </a:solidFill>
                <a:latin typeface="Arial"/>
                <a:ea typeface="Arial"/>
                <a:cs typeface="Arial"/>
                <a:sym typeface="Arial"/>
              </a:rPr>
              <a:t>Slice (declarative, annotation based, works with Guice)</a:t>
            </a:r>
          </a:p>
        </p:txBody>
      </p:sp>
      <p:sp>
        <p:nvSpPr>
          <p:cNvPr id="560" name="Shape 560"/>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pl-PL" sz="1200" b="0" i="0" u="none" strike="noStrike" cap="none">
                <a:solidFill>
                  <a:schemeClr val="dk1"/>
                </a:solidFill>
                <a:latin typeface="Arial"/>
                <a:ea typeface="Arial"/>
                <a:cs typeface="Arial"/>
                <a:sym typeface="Arial"/>
              </a:rPr>
              <a:t>32</a:t>
            </a:fld>
            <a:endParaRPr lang="pl-PL"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400923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Shape 57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5" name="Shape 575"/>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Arial"/>
              <a:ea typeface="Arial"/>
              <a:cs typeface="Arial"/>
              <a:sym typeface="Arial"/>
            </a:endParaRPr>
          </a:p>
        </p:txBody>
      </p:sp>
      <p:sp>
        <p:nvSpPr>
          <p:cNvPr id="576" name="Shape 576"/>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pl-PL" sz="1200" b="0" i="0" u="none" strike="noStrike" cap="none">
                <a:solidFill>
                  <a:schemeClr val="dk1"/>
                </a:solidFill>
                <a:latin typeface="Arial"/>
                <a:ea typeface="Arial"/>
                <a:cs typeface="Arial"/>
                <a:sym typeface="Arial"/>
              </a:rPr>
              <a:t>33</a:t>
            </a:fld>
            <a:endParaRPr lang="pl-PL"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757746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Shape 58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85" name="Shape 585"/>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dirty="0">
              <a:solidFill>
                <a:schemeClr val="dk1"/>
              </a:solidFill>
              <a:latin typeface="Arial"/>
              <a:ea typeface="Arial"/>
              <a:cs typeface="Arial"/>
              <a:sym typeface="Arial"/>
            </a:endParaRPr>
          </a:p>
        </p:txBody>
      </p:sp>
      <p:sp>
        <p:nvSpPr>
          <p:cNvPr id="586" name="Shape 586"/>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pl-PL" sz="1200" b="0" i="0" u="none" strike="noStrike" cap="none">
                <a:solidFill>
                  <a:schemeClr val="dk1"/>
                </a:solidFill>
                <a:latin typeface="Arial"/>
                <a:ea typeface="Arial"/>
                <a:cs typeface="Arial"/>
                <a:sym typeface="Arial"/>
              </a:rPr>
              <a:t>34</a:t>
            </a:fld>
            <a:endParaRPr lang="pl-PL"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671336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Shape 59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95" name="Shape 595"/>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Arial"/>
              <a:ea typeface="Arial"/>
              <a:cs typeface="Arial"/>
              <a:sym typeface="Arial"/>
            </a:endParaRPr>
          </a:p>
        </p:txBody>
      </p:sp>
      <p:sp>
        <p:nvSpPr>
          <p:cNvPr id="596" name="Shape 596"/>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pl-PL" sz="1200" b="0" i="0" u="none" strike="noStrike" cap="none">
                <a:solidFill>
                  <a:schemeClr val="dk1"/>
                </a:solidFill>
                <a:latin typeface="Arial"/>
                <a:ea typeface="Arial"/>
                <a:cs typeface="Arial"/>
                <a:sym typeface="Arial"/>
              </a:rPr>
              <a:t>35</a:t>
            </a:fld>
            <a:endParaRPr lang="pl-PL"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170199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Shape 609"/>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dirty="0"/>
          </a:p>
        </p:txBody>
      </p:sp>
      <p:sp>
        <p:nvSpPr>
          <p:cNvPr id="610" name="Shape 61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02696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Shape 618"/>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dirty="0"/>
          </a:p>
        </p:txBody>
      </p:sp>
      <p:sp>
        <p:nvSpPr>
          <p:cNvPr id="619" name="Shape 61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66893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Shape 627"/>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dirty="0"/>
          </a:p>
        </p:txBody>
      </p:sp>
      <p:sp>
        <p:nvSpPr>
          <p:cNvPr id="628" name="Shape 62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65661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Shape 636"/>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dirty="0"/>
          </a:p>
        </p:txBody>
      </p:sp>
      <p:sp>
        <p:nvSpPr>
          <p:cNvPr id="637" name="Shape 63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344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3" name="Shape 253"/>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Arial"/>
              <a:ea typeface="Arial"/>
              <a:cs typeface="Arial"/>
              <a:sym typeface="Arial"/>
            </a:endParaRPr>
          </a:p>
        </p:txBody>
      </p:sp>
      <p:sp>
        <p:nvSpPr>
          <p:cNvPr id="254" name="Shape 254"/>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pl-PL" sz="1200" b="0" i="0" u="none" strike="noStrike" cap="none">
                <a:solidFill>
                  <a:schemeClr val="dk1"/>
                </a:solidFill>
                <a:latin typeface="Arial"/>
                <a:ea typeface="Arial"/>
                <a:cs typeface="Arial"/>
                <a:sym typeface="Arial"/>
              </a:rPr>
              <a:t>4</a:t>
            </a:fld>
            <a:endParaRPr lang="pl-PL"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681934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Shape 644"/>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645" name="Shape 64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45253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Shape 655"/>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656" name="Shape 65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79954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Shape 664"/>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665" name="Shape 66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49790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Shape 673"/>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674" name="Shape 67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21235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Shape 682"/>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683" name="Shape 68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10557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Shape 691"/>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692" name="Shape 69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8701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Shape 700"/>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701" name="Shape 70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00772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Shape 70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10" name="Shape 710"/>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Arial"/>
              <a:ea typeface="Arial"/>
              <a:cs typeface="Arial"/>
              <a:sym typeface="Arial"/>
            </a:endParaRPr>
          </a:p>
        </p:txBody>
      </p:sp>
      <p:sp>
        <p:nvSpPr>
          <p:cNvPr id="711" name="Shape 711"/>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pl-PL" sz="1200">
                <a:solidFill>
                  <a:schemeClr val="dk1"/>
                </a:solidFill>
                <a:latin typeface="Arial"/>
                <a:ea typeface="Arial"/>
                <a:cs typeface="Arial"/>
                <a:sym typeface="Arial"/>
              </a:rPr>
              <a:t>47</a:t>
            </a:fld>
            <a:endParaRPr lang="pl-PL"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40737667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Shape 71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0" name="Shape 720"/>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dirty="0">
              <a:solidFill>
                <a:schemeClr val="dk1"/>
              </a:solidFill>
              <a:latin typeface="Arial"/>
              <a:ea typeface="Arial"/>
              <a:cs typeface="Arial"/>
              <a:sym typeface="Arial"/>
            </a:endParaRPr>
          </a:p>
        </p:txBody>
      </p:sp>
      <p:sp>
        <p:nvSpPr>
          <p:cNvPr id="721" name="Shape 721"/>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pl-PL" sz="1200">
                <a:solidFill>
                  <a:schemeClr val="dk1"/>
                </a:solidFill>
                <a:latin typeface="Arial"/>
                <a:ea typeface="Arial"/>
                <a:cs typeface="Arial"/>
                <a:sym typeface="Arial"/>
              </a:rPr>
              <a:t>48</a:t>
            </a:fld>
            <a:endParaRPr lang="pl-PL"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13099460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Shape 72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30" name="Shape 730"/>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Clr>
                <a:schemeClr val="dk1"/>
              </a:buClr>
              <a:buSzPct val="25000"/>
              <a:buFont typeface="Calibri"/>
              <a:buNone/>
            </a:pPr>
            <a:r>
              <a:rPr lang="pl-PL" sz="1200" b="0" i="0" u="none" strike="noStrike" cap="none">
                <a:solidFill>
                  <a:schemeClr val="dk1"/>
                </a:solidFill>
                <a:latin typeface="Arial"/>
                <a:ea typeface="Arial"/>
                <a:cs typeface="Arial"/>
                <a:sym typeface="Arial"/>
              </a:rPr>
              <a:t>Ask if audiance liked how they had been developing components on yesterdays training. </a:t>
            </a:r>
          </a:p>
        </p:txBody>
      </p:sp>
      <p:sp>
        <p:nvSpPr>
          <p:cNvPr id="731" name="Shape 731"/>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pl-PL" sz="1200">
                <a:solidFill>
                  <a:schemeClr val="dk1"/>
                </a:solidFill>
                <a:latin typeface="Arial"/>
                <a:ea typeface="Arial"/>
                <a:cs typeface="Arial"/>
                <a:sym typeface="Arial"/>
              </a:rPr>
              <a:t>49</a:t>
            </a:fld>
            <a:endParaRPr lang="pl-PL"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3686327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62" name="Shape 262"/>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pl-PL" sz="1200" b="0" i="0" u="none" strike="noStrike" cap="none">
                <a:solidFill>
                  <a:schemeClr val="dk1"/>
                </a:solidFill>
                <a:latin typeface="Arial"/>
                <a:ea typeface="Arial"/>
                <a:cs typeface="Arial"/>
                <a:sym typeface="Arial"/>
              </a:rPr>
              <a:t>Optionally, mention that we’re gradually adopting Gradle, which is more powerful and somewhat faster than Maven. It’s not a standard yet, however.</a:t>
            </a:r>
          </a:p>
        </p:txBody>
      </p:sp>
      <p:sp>
        <p:nvSpPr>
          <p:cNvPr id="263" name="Shape 263"/>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pl-PL" sz="1200" b="0" i="0" u="none" strike="noStrike" cap="none">
                <a:solidFill>
                  <a:schemeClr val="dk1"/>
                </a:solidFill>
                <a:latin typeface="Arial"/>
                <a:ea typeface="Arial"/>
                <a:cs typeface="Arial"/>
                <a:sym typeface="Arial"/>
              </a:rPr>
              <a:t>5</a:t>
            </a:fld>
            <a:endParaRPr lang="pl-PL"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205888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Shape 73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39" name="Shape 739"/>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dirty="0">
              <a:solidFill>
                <a:schemeClr val="dk1"/>
              </a:solidFill>
              <a:latin typeface="Arial"/>
              <a:ea typeface="Arial"/>
              <a:cs typeface="Arial"/>
              <a:sym typeface="Arial"/>
            </a:endParaRPr>
          </a:p>
        </p:txBody>
      </p:sp>
      <p:sp>
        <p:nvSpPr>
          <p:cNvPr id="740" name="Shape 740"/>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pl-PL" sz="1200">
                <a:solidFill>
                  <a:schemeClr val="dk1"/>
                </a:solidFill>
                <a:latin typeface="Arial"/>
                <a:ea typeface="Arial"/>
                <a:cs typeface="Arial"/>
                <a:sym typeface="Arial"/>
              </a:rPr>
              <a:t>50</a:t>
            </a:fld>
            <a:endParaRPr lang="pl-PL"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16361812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Shape 75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55" name="Shape 755"/>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dirty="0">
              <a:solidFill>
                <a:schemeClr val="dk1"/>
              </a:solidFill>
              <a:latin typeface="Arial"/>
              <a:ea typeface="Arial"/>
              <a:cs typeface="Arial"/>
              <a:sym typeface="Arial"/>
            </a:endParaRPr>
          </a:p>
        </p:txBody>
      </p:sp>
      <p:sp>
        <p:nvSpPr>
          <p:cNvPr id="756" name="Shape 756"/>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pl-PL" sz="1200">
                <a:solidFill>
                  <a:schemeClr val="dk1"/>
                </a:solidFill>
                <a:latin typeface="Arial"/>
                <a:ea typeface="Arial"/>
                <a:cs typeface="Arial"/>
                <a:sym typeface="Arial"/>
              </a:rPr>
              <a:t>51</a:t>
            </a:fld>
            <a:endParaRPr lang="pl-PL"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7009409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Shape 78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84" name="Shape 784"/>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Arial"/>
              <a:ea typeface="Arial"/>
              <a:cs typeface="Arial"/>
              <a:sym typeface="Arial"/>
            </a:endParaRPr>
          </a:p>
        </p:txBody>
      </p:sp>
      <p:sp>
        <p:nvSpPr>
          <p:cNvPr id="785" name="Shape 785"/>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pl-PL" sz="1200">
                <a:solidFill>
                  <a:schemeClr val="dk1"/>
                </a:solidFill>
                <a:latin typeface="Arial"/>
                <a:ea typeface="Arial"/>
                <a:cs typeface="Arial"/>
                <a:sym typeface="Arial"/>
              </a:rPr>
              <a:t>52</a:t>
            </a:fld>
            <a:endParaRPr lang="pl-PL"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17575961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Shape 79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93" name="Shape 793"/>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pl-PL" sz="1200" b="0" i="0" u="none" strike="noStrike" cap="none">
                <a:solidFill>
                  <a:schemeClr val="dk1"/>
                </a:solidFill>
                <a:latin typeface="Arial"/>
                <a:ea typeface="Arial"/>
                <a:cs typeface="Arial"/>
                <a:sym typeface="Arial"/>
              </a:rPr>
              <a:t>Built in resource-to-object mapper</a:t>
            </a:r>
          </a:p>
          <a:p>
            <a:pPr marL="0" marR="0" lvl="0" indent="0" algn="l" rtl="0">
              <a:spcBef>
                <a:spcPts val="0"/>
              </a:spcBef>
              <a:buSzPct val="25000"/>
              <a:buNone/>
            </a:pPr>
            <a:endParaRPr sz="1200" b="0" i="0" u="none" strike="noStrike" cap="none">
              <a:solidFill>
                <a:schemeClr val="dk1"/>
              </a:solidFill>
              <a:latin typeface="Arial"/>
              <a:ea typeface="Arial"/>
              <a:cs typeface="Arial"/>
              <a:sym typeface="Arial"/>
            </a:endParaRPr>
          </a:p>
          <a:p>
            <a:pPr marL="0" marR="0" lvl="0" indent="0" algn="l" rtl="0">
              <a:spcBef>
                <a:spcPts val="0"/>
              </a:spcBef>
              <a:buSzPct val="25000"/>
              <a:buNone/>
            </a:pPr>
            <a:r>
              <a:rPr lang="pl-PL" sz="1200" b="0" i="0" u="none" strike="noStrike" cap="none">
                <a:solidFill>
                  <a:schemeClr val="dk1"/>
                </a:solidFill>
                <a:latin typeface="Arial"/>
                <a:ea typeface="Arial"/>
                <a:cs typeface="Arial"/>
                <a:sym typeface="Arial"/>
              </a:rPr>
              <a:t>Injects the data from the content repository into the fields of the model</a:t>
            </a:r>
          </a:p>
        </p:txBody>
      </p:sp>
      <p:sp>
        <p:nvSpPr>
          <p:cNvPr id="794" name="Shape 794"/>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pl-PL" sz="1200">
                <a:solidFill>
                  <a:schemeClr val="dk1"/>
                </a:solidFill>
                <a:latin typeface="Arial"/>
                <a:ea typeface="Arial"/>
                <a:cs typeface="Arial"/>
                <a:sym typeface="Arial"/>
              </a:rPr>
              <a:t>53</a:t>
            </a:fld>
            <a:endParaRPr lang="pl-PL"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32560375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Shape 801"/>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802" name="Shape 80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01795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Shape 809"/>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810" name="Shape 81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11949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Shape 817"/>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818" name="Shape 81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18659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Shape 825"/>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dirty="0"/>
          </a:p>
        </p:txBody>
      </p:sp>
      <p:sp>
        <p:nvSpPr>
          <p:cNvPr id="826" name="Shape 82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07423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Shape 83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34" name="Shape 834"/>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pl-PL" sz="1200" b="0" i="0" u="none" strike="noStrike" cap="none">
                <a:solidFill>
                  <a:schemeClr val="dk1"/>
                </a:solidFill>
                <a:latin typeface="Arial"/>
                <a:ea typeface="Arial"/>
                <a:cs typeface="Arial"/>
                <a:sym typeface="Arial"/>
              </a:rPr>
              <a:t>Goal of the exercise:  </a:t>
            </a:r>
          </a:p>
          <a:p>
            <a:pPr marL="0" marR="0" lvl="0" indent="0" algn="l" rtl="0">
              <a:lnSpc>
                <a:spcPct val="100000"/>
              </a:lnSpc>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a:p>
            <a:pPr marL="228600" marR="0" lvl="0" indent="-228600" algn="l" rtl="0">
              <a:lnSpc>
                <a:spcPct val="100000"/>
              </a:lnSpc>
              <a:spcBef>
                <a:spcPts val="0"/>
              </a:spcBef>
              <a:spcAft>
                <a:spcPts val="0"/>
              </a:spcAft>
              <a:buClr>
                <a:schemeClr val="dk1"/>
              </a:buClr>
              <a:buSzPct val="100000"/>
              <a:buFont typeface="Calibri"/>
              <a:buAutoNum type="arabicPeriod"/>
            </a:pPr>
            <a:r>
              <a:rPr lang="pl-PL" sz="1200" b="0" i="0" u="none" strike="noStrike" cap="none">
                <a:solidFill>
                  <a:schemeClr val="dk1"/>
                </a:solidFill>
                <a:latin typeface="Arial"/>
                <a:ea typeface="Arial"/>
                <a:cs typeface="Arial"/>
                <a:sym typeface="Arial"/>
              </a:rPr>
              <a:t>Refactor Hero component to use HTL and Sling Models</a:t>
            </a:r>
          </a:p>
          <a:p>
            <a:pPr marL="228600" marR="0" lvl="0" indent="-228600" algn="l" rtl="0">
              <a:lnSpc>
                <a:spcPct val="100000"/>
              </a:lnSpc>
              <a:spcBef>
                <a:spcPts val="0"/>
              </a:spcBef>
              <a:spcAft>
                <a:spcPts val="0"/>
              </a:spcAft>
              <a:buClr>
                <a:schemeClr val="dk1"/>
              </a:buClr>
              <a:buSzPct val="100000"/>
              <a:buFont typeface="Calibri"/>
              <a:buAutoNum type="arabicPeriod"/>
            </a:pPr>
            <a:r>
              <a:rPr lang="pl-PL" sz="1200" b="0" i="0" u="none" strike="noStrike" cap="none">
                <a:solidFill>
                  <a:schemeClr val="dk1"/>
                </a:solidFill>
                <a:latin typeface="Arial"/>
                <a:ea typeface="Arial"/>
                <a:cs typeface="Arial"/>
                <a:sym typeface="Arial"/>
              </a:rPr>
              <a:t>Add AEM Commons validation support</a:t>
            </a:r>
          </a:p>
          <a:p>
            <a:pPr marL="0" marR="0" lvl="0" indent="0" algn="l" rtl="0">
              <a:lnSpc>
                <a:spcPct val="100000"/>
              </a:lnSpc>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ct val="25000"/>
              <a:buFont typeface="Arial"/>
              <a:buNone/>
            </a:pPr>
            <a:r>
              <a:rPr lang="pl-PL" sz="1200" b="0" i="0" u="none" strike="noStrike" cap="none">
                <a:solidFill>
                  <a:schemeClr val="dk1"/>
                </a:solidFill>
                <a:latin typeface="Arial"/>
                <a:ea typeface="Arial"/>
                <a:cs typeface="Arial"/>
                <a:sym typeface="Arial"/>
              </a:rPr>
              <a:t>Background: https://pixabay.com/en/rock-art-craft-wellness-workout-1573068/ CC0 Public Domain</a:t>
            </a:r>
          </a:p>
          <a:p>
            <a:pPr marL="0" marR="0" lvl="0" indent="0" algn="l" rtl="0">
              <a:lnSpc>
                <a:spcPct val="100000"/>
              </a:lnSpc>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835" name="Shape 835"/>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pl-PL" sz="1200">
                <a:solidFill>
                  <a:schemeClr val="dk1"/>
                </a:solidFill>
                <a:latin typeface="Arial"/>
                <a:ea typeface="Arial"/>
                <a:cs typeface="Arial"/>
                <a:sym typeface="Arial"/>
              </a:rPr>
              <a:t>58</a:t>
            </a:fld>
            <a:endParaRPr lang="pl-PL"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38089671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Shape 842"/>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843" name="Shape 84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0492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Shape 27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2" name="Shape 272"/>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Arial"/>
              <a:ea typeface="Arial"/>
              <a:cs typeface="Arial"/>
              <a:sym typeface="Arial"/>
            </a:endParaRPr>
          </a:p>
        </p:txBody>
      </p:sp>
      <p:sp>
        <p:nvSpPr>
          <p:cNvPr id="273" name="Shape 273"/>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pl-PL" sz="1200" b="0" i="0" u="none" strike="noStrike" cap="none">
                <a:solidFill>
                  <a:schemeClr val="dk1"/>
                </a:solidFill>
                <a:latin typeface="Arial"/>
                <a:ea typeface="Arial"/>
                <a:cs typeface="Arial"/>
                <a:sym typeface="Arial"/>
              </a:rPr>
              <a:t>6</a:t>
            </a:fld>
            <a:endParaRPr lang="pl-PL"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62519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Shape 85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52" name="Shape 852"/>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pl-PL" sz="1200" b="0" i="0" u="none" strike="noStrike" cap="none">
                <a:solidFill>
                  <a:schemeClr val="dk1"/>
                </a:solidFill>
                <a:latin typeface="Arial"/>
                <a:ea typeface="Arial"/>
                <a:cs typeface="Arial"/>
                <a:sym typeface="Arial"/>
              </a:rPr>
              <a:t>Ask the trainees if they heard of Dependency Injection or, more generally, Inversion of Control</a:t>
            </a:r>
          </a:p>
          <a:p>
            <a:pPr marL="0" marR="0" lvl="0" indent="0" algn="l" rtl="0">
              <a:spcBef>
                <a:spcPts val="0"/>
              </a:spcBef>
              <a:buSzPct val="25000"/>
              <a:buNone/>
            </a:pPr>
            <a:endParaRPr sz="1200" b="0" i="0" u="none" strike="noStrike" cap="none">
              <a:solidFill>
                <a:schemeClr val="dk1"/>
              </a:solidFill>
              <a:latin typeface="Arial"/>
              <a:ea typeface="Arial"/>
              <a:cs typeface="Arial"/>
              <a:sym typeface="Arial"/>
            </a:endParaRPr>
          </a:p>
          <a:p>
            <a:pPr marL="0" marR="0" lvl="0" indent="0" algn="l" rtl="0">
              <a:spcBef>
                <a:spcPts val="0"/>
              </a:spcBef>
              <a:buSzPct val="25000"/>
              <a:buNone/>
            </a:pPr>
            <a:r>
              <a:rPr lang="pl-PL" sz="1200" b="0" i="0" u="none" strike="noStrike" cap="none">
                <a:solidFill>
                  <a:schemeClr val="dk1"/>
                </a:solidFill>
                <a:latin typeface="Arial"/>
                <a:ea typeface="Arial"/>
                <a:cs typeface="Arial"/>
                <a:sym typeface="Arial"/>
              </a:rPr>
              <a:t>Introduce the concept if necessary.</a:t>
            </a:r>
          </a:p>
        </p:txBody>
      </p:sp>
      <p:sp>
        <p:nvSpPr>
          <p:cNvPr id="853" name="Shape 853"/>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pl-PL" sz="1200">
                <a:solidFill>
                  <a:schemeClr val="dk1"/>
                </a:solidFill>
                <a:latin typeface="Arial"/>
                <a:ea typeface="Arial"/>
                <a:cs typeface="Arial"/>
                <a:sym typeface="Arial"/>
              </a:rPr>
              <a:t>60</a:t>
            </a:fld>
            <a:endParaRPr lang="pl-PL"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31470168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Shape 86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62" name="Shape 862"/>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Arial"/>
              <a:ea typeface="Arial"/>
              <a:cs typeface="Arial"/>
              <a:sym typeface="Arial"/>
            </a:endParaRPr>
          </a:p>
        </p:txBody>
      </p:sp>
      <p:sp>
        <p:nvSpPr>
          <p:cNvPr id="863" name="Shape 863"/>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pl-PL" sz="1200">
                <a:solidFill>
                  <a:schemeClr val="dk1"/>
                </a:solidFill>
                <a:latin typeface="Arial"/>
                <a:ea typeface="Arial"/>
                <a:cs typeface="Arial"/>
                <a:sym typeface="Arial"/>
              </a:rPr>
              <a:t>61</a:t>
            </a:fld>
            <a:endParaRPr lang="pl-PL"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41300191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Shape 872"/>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873" name="Shape 87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02399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Shape 88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82" name="Shape 882"/>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pl-PL" sz="1200" b="0" i="0" u="none" strike="noStrike" cap="none">
                <a:solidFill>
                  <a:schemeClr val="dk1"/>
                </a:solidFill>
                <a:latin typeface="Arial"/>
                <a:ea typeface="Arial"/>
                <a:cs typeface="Arial"/>
                <a:sym typeface="Arial"/>
              </a:rPr>
              <a:t>Exercise 1 (if you have time)</a:t>
            </a:r>
          </a:p>
          <a:p>
            <a:pPr marL="171450" marR="0" lvl="0" indent="-171450" algn="l" rtl="0">
              <a:lnSpc>
                <a:spcPct val="100000"/>
              </a:lnSpc>
              <a:spcBef>
                <a:spcPts val="0"/>
              </a:spcBef>
              <a:spcAft>
                <a:spcPts val="0"/>
              </a:spcAft>
              <a:buClr>
                <a:schemeClr val="dk1"/>
              </a:buClr>
              <a:buSzPct val="100000"/>
              <a:buFont typeface="Arial"/>
              <a:buChar char="-"/>
            </a:pPr>
            <a:r>
              <a:rPr lang="pl-PL" sz="1200" b="0" i="0" u="none" strike="noStrike" cap="none">
                <a:solidFill>
                  <a:schemeClr val="dk1"/>
                </a:solidFill>
                <a:latin typeface="Arial"/>
                <a:ea typeface="Arial"/>
                <a:cs typeface="Arial"/>
                <a:sym typeface="Arial"/>
              </a:rPr>
              <a:t>Refactor navbar component to Sling Models with a nested menu item </a:t>
            </a:r>
          </a:p>
          <a:p>
            <a:pPr marL="0" marR="0" lvl="0" indent="0" algn="l" rtl="0">
              <a:lnSpc>
                <a:spcPct val="100000"/>
              </a:lnSpc>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ct val="25000"/>
              <a:buFont typeface="Arial"/>
              <a:buNone/>
            </a:pPr>
            <a:r>
              <a:rPr lang="pl-PL" sz="1200" b="0" i="0" u="none" strike="noStrike" cap="none">
                <a:solidFill>
                  <a:schemeClr val="dk1"/>
                </a:solidFill>
                <a:latin typeface="Arial"/>
                <a:ea typeface="Arial"/>
                <a:cs typeface="Arial"/>
                <a:sym typeface="Arial"/>
              </a:rPr>
              <a:t>Exercise 2:</a:t>
            </a:r>
          </a:p>
          <a:p>
            <a:pPr marL="171450" marR="0" lvl="0" indent="-171450" algn="l" rtl="0">
              <a:lnSpc>
                <a:spcPct val="100000"/>
              </a:lnSpc>
              <a:spcBef>
                <a:spcPts val="0"/>
              </a:spcBef>
              <a:spcAft>
                <a:spcPts val="0"/>
              </a:spcAft>
              <a:buClr>
                <a:schemeClr val="dk1"/>
              </a:buClr>
              <a:buSzPct val="100000"/>
              <a:buFont typeface="Arial"/>
              <a:buChar char="-"/>
            </a:pPr>
            <a:r>
              <a:rPr lang="pl-PL" sz="1200" b="0" i="0" u="none" strike="noStrike" cap="none">
                <a:solidFill>
                  <a:schemeClr val="dk1"/>
                </a:solidFill>
                <a:latin typeface="Arial"/>
                <a:ea typeface="Arial"/>
                <a:cs typeface="Arial"/>
                <a:sym typeface="Arial"/>
              </a:rPr>
              <a:t>Create Footer component with copyright text </a:t>
            </a:r>
          </a:p>
          <a:p>
            <a:pPr marL="628650" marR="0" lvl="1" indent="-171450" algn="l" rtl="0">
              <a:lnSpc>
                <a:spcPct val="100000"/>
              </a:lnSpc>
              <a:spcBef>
                <a:spcPts val="0"/>
              </a:spcBef>
              <a:spcAft>
                <a:spcPts val="0"/>
              </a:spcAft>
              <a:buClr>
                <a:schemeClr val="dk1"/>
              </a:buClr>
              <a:buSzPct val="100000"/>
              <a:buFont typeface="Arial"/>
              <a:buChar char="-"/>
            </a:pPr>
            <a:r>
              <a:rPr lang="pl-PL" sz="1200" b="0" i="0" u="none" strike="noStrike" cap="none">
                <a:solidFill>
                  <a:schemeClr val="dk1"/>
                </a:solidFill>
                <a:latin typeface="Arial"/>
                <a:ea typeface="Arial"/>
                <a:cs typeface="Arial"/>
                <a:sym typeface="Arial"/>
              </a:rPr>
              <a:t>Copyright should be provided by custom injector</a:t>
            </a:r>
          </a:p>
          <a:p>
            <a:pPr marL="0" marR="0" lvl="0" indent="0" algn="l" rtl="0">
              <a:lnSpc>
                <a:spcPct val="100000"/>
              </a:lnSpc>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ct val="25000"/>
              <a:buFont typeface="Arial"/>
              <a:buNone/>
            </a:pPr>
            <a:r>
              <a:rPr lang="pl-PL" sz="1200" b="0" i="0" u="none" strike="noStrike" cap="none">
                <a:solidFill>
                  <a:schemeClr val="dk1"/>
                </a:solidFill>
                <a:latin typeface="Arial"/>
                <a:ea typeface="Arial"/>
                <a:cs typeface="Arial"/>
                <a:sym typeface="Arial"/>
              </a:rPr>
              <a:t>Background: https://pixabay.com/en/rock-art-craft-wellness-workout-1573068/ CC0 Public Domain</a:t>
            </a:r>
          </a:p>
          <a:p>
            <a:pPr marL="0" marR="0" lvl="0" indent="0" algn="l" rtl="0">
              <a:spcBef>
                <a:spcPts val="0"/>
              </a:spcBef>
              <a:buSzPct val="25000"/>
              <a:buNone/>
            </a:pPr>
            <a:endParaRPr sz="1200" b="0" i="0" u="none" strike="noStrike" cap="none">
              <a:solidFill>
                <a:schemeClr val="dk1"/>
              </a:solidFill>
              <a:latin typeface="Arial"/>
              <a:ea typeface="Arial"/>
              <a:cs typeface="Arial"/>
              <a:sym typeface="Arial"/>
            </a:endParaRPr>
          </a:p>
        </p:txBody>
      </p:sp>
      <p:sp>
        <p:nvSpPr>
          <p:cNvPr id="883" name="Shape 883"/>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pl-PL" sz="1200">
                <a:solidFill>
                  <a:schemeClr val="dk1"/>
                </a:solidFill>
                <a:latin typeface="Arial"/>
                <a:ea typeface="Arial"/>
                <a:cs typeface="Arial"/>
                <a:sym typeface="Arial"/>
              </a:rPr>
              <a:t>63</a:t>
            </a:fld>
            <a:endParaRPr lang="pl-PL"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41812578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Shape 89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91" name="Shape 891"/>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Arial"/>
              <a:ea typeface="Arial"/>
              <a:cs typeface="Arial"/>
              <a:sym typeface="Arial"/>
            </a:endParaRPr>
          </a:p>
        </p:txBody>
      </p:sp>
      <p:sp>
        <p:nvSpPr>
          <p:cNvPr id="892" name="Shape 892"/>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pl-PL" sz="1200">
                <a:solidFill>
                  <a:schemeClr val="dk1"/>
                </a:solidFill>
                <a:latin typeface="Arial"/>
                <a:ea typeface="Arial"/>
                <a:cs typeface="Arial"/>
                <a:sym typeface="Arial"/>
              </a:rPr>
              <a:t>64</a:t>
            </a:fld>
            <a:endParaRPr lang="pl-PL"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30202263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Shape 900"/>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901" name="Shape 90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175919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Shape 909"/>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910" name="Shape 91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33373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Shape 917"/>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918" name="Shape 91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66700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Shape 925"/>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926" name="Shape 92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52249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Shape 933"/>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934" name="Shape 93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6438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281" name="Shape 28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143803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Shape 94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42" name="Shape 942"/>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pl-PL" sz="1200" b="0" i="0" u="none" strike="noStrike" cap="none">
                <a:solidFill>
                  <a:schemeClr val="dk1"/>
                </a:solidFill>
                <a:latin typeface="Arial"/>
                <a:ea typeface="Arial"/>
                <a:cs typeface="Arial"/>
                <a:sym typeface="Arial"/>
              </a:rPr>
              <a:t>@Component</a:t>
            </a:r>
          </a:p>
          <a:p>
            <a:pPr marL="0" marR="0" lvl="0" indent="0" algn="l" rtl="0">
              <a:spcBef>
                <a:spcPts val="0"/>
              </a:spcBef>
              <a:buSzPct val="25000"/>
              <a:buNone/>
            </a:pPr>
            <a:r>
              <a:rPr lang="pl-PL" sz="1200" b="0" i="0" u="none" strike="noStrike" cap="none">
                <a:solidFill>
                  <a:schemeClr val="dk1"/>
                </a:solidFill>
                <a:latin typeface="Arial"/>
                <a:ea typeface="Arial"/>
                <a:cs typeface="Arial"/>
                <a:sym typeface="Arial"/>
              </a:rPr>
              <a:t>@Service</a:t>
            </a:r>
          </a:p>
        </p:txBody>
      </p:sp>
      <p:sp>
        <p:nvSpPr>
          <p:cNvPr id="943" name="Shape 943"/>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pl-PL" sz="1200">
                <a:solidFill>
                  <a:schemeClr val="dk1"/>
                </a:solidFill>
                <a:latin typeface="Arial"/>
                <a:ea typeface="Arial"/>
                <a:cs typeface="Arial"/>
                <a:sym typeface="Arial"/>
              </a:rPr>
              <a:t>70</a:t>
            </a:fld>
            <a:endParaRPr lang="pl-PL"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15450157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Shape 95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51" name="Shape 951"/>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pl-PL" sz="1200" b="0" i="0" u="none" strike="noStrike" cap="none">
                <a:solidFill>
                  <a:schemeClr val="dk1"/>
                </a:solidFill>
                <a:latin typeface="Arial"/>
                <a:ea typeface="Arial"/>
                <a:cs typeface="Arial"/>
                <a:sym typeface="Arial"/>
              </a:rPr>
              <a:t>@Reference annotation</a:t>
            </a:r>
          </a:p>
          <a:p>
            <a:pPr marL="0" marR="0" lvl="0" indent="0" algn="l" rtl="0">
              <a:spcBef>
                <a:spcPts val="0"/>
              </a:spcBef>
              <a:buSzPct val="25000"/>
              <a:buNone/>
            </a:pPr>
            <a:r>
              <a:rPr lang="pl-PL" sz="1200" b="0" i="0" u="none" strike="noStrike" cap="none">
                <a:solidFill>
                  <a:schemeClr val="dk1"/>
                </a:solidFill>
                <a:latin typeface="Arial"/>
                <a:ea typeface="Arial"/>
                <a:cs typeface="Arial"/>
                <a:sym typeface="Arial"/>
              </a:rPr>
              <a:t>@SlingServlet annotation</a:t>
            </a:r>
          </a:p>
        </p:txBody>
      </p:sp>
      <p:sp>
        <p:nvSpPr>
          <p:cNvPr id="952" name="Shape 952"/>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pl-PL" sz="1200">
                <a:solidFill>
                  <a:schemeClr val="dk1"/>
                </a:solidFill>
                <a:latin typeface="Arial"/>
                <a:ea typeface="Arial"/>
                <a:cs typeface="Arial"/>
                <a:sym typeface="Arial"/>
              </a:rPr>
              <a:t>71</a:t>
            </a:fld>
            <a:endParaRPr lang="pl-PL"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395174476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Shape 95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60" name="Shape 960"/>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Arial"/>
              <a:ea typeface="Arial"/>
              <a:cs typeface="Arial"/>
              <a:sym typeface="Arial"/>
            </a:endParaRPr>
          </a:p>
        </p:txBody>
      </p:sp>
      <p:sp>
        <p:nvSpPr>
          <p:cNvPr id="961" name="Shape 961"/>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pl-PL" sz="1200">
                <a:solidFill>
                  <a:schemeClr val="dk1"/>
                </a:solidFill>
                <a:latin typeface="Arial"/>
                <a:ea typeface="Arial"/>
                <a:cs typeface="Arial"/>
                <a:sym typeface="Arial"/>
              </a:rPr>
              <a:t>72</a:t>
            </a:fld>
            <a:endParaRPr lang="pl-PL"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243524389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Shape 96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69" name="Shape 969"/>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pl-PL" sz="1200" b="0" i="0" u="none" strike="noStrike" cap="none" dirty="0">
                <a:solidFill>
                  <a:schemeClr val="dk1"/>
                </a:solidFill>
                <a:latin typeface="Arial"/>
                <a:ea typeface="Arial"/>
                <a:cs typeface="Arial"/>
                <a:sym typeface="Arial"/>
              </a:rPr>
              <a:t>Exercise 1: </a:t>
            </a:r>
          </a:p>
          <a:p>
            <a:pPr marL="171450" marR="0" lvl="0" indent="-171450" algn="l" rtl="0">
              <a:lnSpc>
                <a:spcPct val="100000"/>
              </a:lnSpc>
              <a:spcBef>
                <a:spcPts val="0"/>
              </a:spcBef>
              <a:spcAft>
                <a:spcPts val="0"/>
              </a:spcAft>
              <a:buClr>
                <a:schemeClr val="dk1"/>
              </a:buClr>
              <a:buSzPct val="100000"/>
              <a:buFont typeface="Arial"/>
              <a:buChar char="-"/>
            </a:pPr>
            <a:r>
              <a:rPr lang="pl-PL" sz="1200" b="0" i="0" u="none" strike="noStrike" cap="none" dirty="0">
                <a:solidFill>
                  <a:schemeClr val="dk1"/>
                </a:solidFill>
                <a:latin typeface="Arial"/>
                <a:ea typeface="Arial"/>
                <a:cs typeface="Arial"/>
                <a:sym typeface="Arial"/>
              </a:rPr>
              <a:t>Create Application Settings service that will allow you to define project name and add multiple authors on osgi console level</a:t>
            </a:r>
          </a:p>
          <a:p>
            <a:pPr marL="171450" marR="0" lvl="0" indent="-171450" algn="l" rtl="0">
              <a:lnSpc>
                <a:spcPct val="100000"/>
              </a:lnSpc>
              <a:spcBef>
                <a:spcPts val="0"/>
              </a:spcBef>
              <a:spcAft>
                <a:spcPts val="0"/>
              </a:spcAft>
              <a:buClr>
                <a:schemeClr val="dk1"/>
              </a:buClr>
              <a:buSzPct val="100000"/>
              <a:buFont typeface="Arial"/>
              <a:buChar char="-"/>
            </a:pPr>
            <a:r>
              <a:rPr lang="pl-PL" sz="1200" b="0" i="0" u="none" strike="noStrike" cap="none" dirty="0">
                <a:solidFill>
                  <a:schemeClr val="dk1"/>
                </a:solidFill>
                <a:latin typeface="Arial"/>
                <a:ea typeface="Arial"/>
                <a:cs typeface="Arial"/>
                <a:sym typeface="Arial"/>
              </a:rPr>
              <a:t>Create Application Settings Servlet that will expose Application Settings in form of JSON output</a:t>
            </a:r>
          </a:p>
          <a:p>
            <a:pPr marL="0" marR="0" lvl="0" indent="0" algn="l" rtl="0">
              <a:lnSpc>
                <a:spcPct val="100000"/>
              </a:lnSpc>
              <a:spcBef>
                <a:spcPts val="0"/>
              </a:spcBef>
              <a:spcAft>
                <a:spcPts val="0"/>
              </a:spcAft>
              <a:buClr>
                <a:schemeClr val="dk1"/>
              </a:buClr>
              <a:buSzPct val="25000"/>
              <a:buFont typeface="Arial"/>
              <a:buNone/>
            </a:pPr>
            <a:endParaRPr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ct val="25000"/>
              <a:buFont typeface="Arial"/>
              <a:buNone/>
            </a:pPr>
            <a:r>
              <a:rPr lang="pl-PL" sz="1200" b="0" i="0" u="none" strike="noStrike" cap="none" dirty="0">
                <a:solidFill>
                  <a:schemeClr val="dk1"/>
                </a:solidFill>
                <a:latin typeface="Arial"/>
                <a:ea typeface="Arial"/>
                <a:cs typeface="Arial"/>
                <a:sym typeface="Arial"/>
              </a:rPr>
              <a:t>Exercise 2: </a:t>
            </a:r>
          </a:p>
          <a:p>
            <a:pPr marL="0" marR="0" lvl="0" indent="0" algn="l" rtl="0">
              <a:lnSpc>
                <a:spcPct val="100000"/>
              </a:lnSpc>
              <a:spcBef>
                <a:spcPts val="0"/>
              </a:spcBef>
              <a:spcAft>
                <a:spcPts val="0"/>
              </a:spcAft>
              <a:buClr>
                <a:schemeClr val="dk1"/>
              </a:buClr>
              <a:buSzPct val="25000"/>
              <a:buFont typeface="Arial"/>
              <a:buNone/>
            </a:pPr>
            <a:r>
              <a:rPr lang="pl-PL" sz="1200" b="0" i="0" u="none" strike="noStrike" cap="none" dirty="0">
                <a:solidFill>
                  <a:schemeClr val="dk1"/>
                </a:solidFill>
                <a:latin typeface="Arial"/>
                <a:ea typeface="Arial"/>
                <a:cs typeface="Arial"/>
                <a:sym typeface="Arial"/>
              </a:rPr>
              <a:t>- Consume Application Settings in FooterModel and output name and authors in footer component</a:t>
            </a:r>
          </a:p>
          <a:p>
            <a:pPr marL="0" marR="0" lvl="0" indent="0" algn="l" rtl="0">
              <a:lnSpc>
                <a:spcPct val="100000"/>
              </a:lnSpc>
              <a:spcBef>
                <a:spcPts val="0"/>
              </a:spcBef>
              <a:spcAft>
                <a:spcPts val="0"/>
              </a:spcAft>
              <a:buClr>
                <a:schemeClr val="dk1"/>
              </a:buClr>
              <a:buSzPct val="25000"/>
              <a:buFont typeface="Arial"/>
              <a:buNone/>
            </a:pPr>
            <a:endParaRPr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ct val="25000"/>
              <a:buFont typeface="Arial"/>
              <a:buNone/>
            </a:pPr>
            <a:endParaRPr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ct val="25000"/>
              <a:buFont typeface="Arial"/>
              <a:buNone/>
            </a:pPr>
            <a:endParaRPr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ct val="25000"/>
              <a:buFont typeface="Arial"/>
              <a:buNone/>
            </a:pPr>
            <a:r>
              <a:rPr lang="pl-PL" sz="1200" b="0" i="0" u="none" strike="noStrike" cap="none" dirty="0">
                <a:solidFill>
                  <a:schemeClr val="dk1"/>
                </a:solidFill>
                <a:latin typeface="Arial"/>
                <a:ea typeface="Arial"/>
                <a:cs typeface="Arial"/>
                <a:sym typeface="Arial"/>
              </a:rPr>
              <a:t>Background: https://pixabay.com/en/rock-art-craft-wellness-workout-1573068/ CC0 Public Domain</a:t>
            </a:r>
          </a:p>
          <a:p>
            <a:pPr marL="0" marR="0" lvl="0" indent="0" algn="l" rtl="0">
              <a:spcBef>
                <a:spcPts val="0"/>
              </a:spcBef>
              <a:buSzPct val="25000"/>
              <a:buNone/>
            </a:pPr>
            <a:endParaRPr sz="1200" b="0" i="0" u="none" strike="noStrike" cap="none" dirty="0">
              <a:solidFill>
                <a:schemeClr val="dk1"/>
              </a:solidFill>
              <a:latin typeface="Arial"/>
              <a:ea typeface="Arial"/>
              <a:cs typeface="Arial"/>
              <a:sym typeface="Arial"/>
            </a:endParaRPr>
          </a:p>
        </p:txBody>
      </p:sp>
      <p:sp>
        <p:nvSpPr>
          <p:cNvPr id="970" name="Shape 970"/>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pl-PL" sz="1200">
                <a:solidFill>
                  <a:schemeClr val="dk1"/>
                </a:solidFill>
                <a:latin typeface="Arial"/>
                <a:ea typeface="Arial"/>
                <a:cs typeface="Arial"/>
                <a:sym typeface="Arial"/>
              </a:rPr>
              <a:t>73</a:t>
            </a:fld>
            <a:endParaRPr lang="pl-PL"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137057661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Shape 97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78" name="Shape 978"/>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Arial"/>
              <a:ea typeface="Arial"/>
              <a:cs typeface="Arial"/>
              <a:sym typeface="Arial"/>
            </a:endParaRPr>
          </a:p>
        </p:txBody>
      </p:sp>
      <p:sp>
        <p:nvSpPr>
          <p:cNvPr id="979" name="Shape 979"/>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pl-PL" sz="1200">
                <a:solidFill>
                  <a:schemeClr val="dk1"/>
                </a:solidFill>
                <a:latin typeface="Arial"/>
                <a:ea typeface="Arial"/>
                <a:cs typeface="Arial"/>
                <a:sym typeface="Arial"/>
              </a:rPr>
              <a:t>74</a:t>
            </a:fld>
            <a:endParaRPr lang="pl-PL"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45309665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Shape 98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88" name="Shape 988"/>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pl-PL" sz="1200" b="0" i="0" u="none" strike="noStrike" cap="none">
                <a:solidFill>
                  <a:schemeClr val="dk1"/>
                </a:solidFill>
                <a:latin typeface="Arial"/>
                <a:ea typeface="Arial"/>
                <a:cs typeface="Arial"/>
                <a:sym typeface="Arial"/>
              </a:rPr>
              <a:t>Embed poll QR code</a:t>
            </a:r>
          </a:p>
          <a:p>
            <a:pPr marL="0" marR="0" lvl="0" indent="0" algn="l" rtl="0">
              <a:spcBef>
                <a:spcPts val="0"/>
              </a:spcBef>
              <a:buSzPct val="25000"/>
              <a:buNone/>
            </a:pPr>
            <a:endParaRPr sz="1200" b="0" i="0" u="none" strike="noStrike" cap="none">
              <a:solidFill>
                <a:schemeClr val="dk1"/>
              </a:solidFill>
              <a:latin typeface="Arial"/>
              <a:ea typeface="Arial"/>
              <a:cs typeface="Arial"/>
              <a:sym typeface="Arial"/>
            </a:endParaRPr>
          </a:p>
          <a:p>
            <a:pPr marL="0" marR="0" lvl="0" indent="0" algn="l" rtl="0">
              <a:spcBef>
                <a:spcPts val="0"/>
              </a:spcBef>
              <a:buSzPct val="25000"/>
              <a:buNone/>
            </a:pPr>
            <a:r>
              <a:rPr lang="pl-PL" sz="1200" b="0" i="0" u="none" strike="noStrike" cap="none">
                <a:solidFill>
                  <a:schemeClr val="dk1"/>
                </a:solidFill>
                <a:latin typeface="Arial"/>
                <a:ea typeface="Arial"/>
                <a:cs typeface="Arial"/>
                <a:sym typeface="Arial"/>
              </a:rPr>
              <a:t>Background: https://pixabay.com/en/satellite-orbit-spacex-aeronautics-693228/ CC0 Public Domain</a:t>
            </a:r>
          </a:p>
        </p:txBody>
      </p:sp>
      <p:sp>
        <p:nvSpPr>
          <p:cNvPr id="989" name="Shape 989"/>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pl-PL" sz="1200">
                <a:solidFill>
                  <a:schemeClr val="dk1"/>
                </a:solidFill>
                <a:latin typeface="Arial"/>
                <a:ea typeface="Arial"/>
                <a:cs typeface="Arial"/>
                <a:sym typeface="Arial"/>
              </a:rPr>
              <a:t>75</a:t>
            </a:fld>
            <a:endParaRPr lang="pl-PL"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530984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pl-PL" sz="1200" b="0" i="0" u="none" strike="noStrike" cap="none">
                <a:solidFill>
                  <a:schemeClr val="dk1"/>
                </a:solidFill>
                <a:latin typeface="Arial"/>
                <a:ea typeface="Arial"/>
                <a:cs typeface="Arial"/>
                <a:sym typeface="Arial"/>
              </a:rPr>
              <a:t>The default lifecycle builds the project</a:t>
            </a:r>
          </a:p>
          <a:p>
            <a:pPr marL="0" marR="0" lvl="0" indent="0" algn="l" rtl="0">
              <a:spcBef>
                <a:spcPts val="0"/>
              </a:spcBef>
              <a:buSzPct val="25000"/>
              <a:buNone/>
            </a:pPr>
            <a:endParaRPr sz="1200" b="0" i="0" u="none" strike="noStrike" cap="none">
              <a:solidFill>
                <a:schemeClr val="dk1"/>
              </a:solidFill>
              <a:latin typeface="Arial"/>
              <a:ea typeface="Arial"/>
              <a:cs typeface="Arial"/>
              <a:sym typeface="Arial"/>
            </a:endParaRPr>
          </a:p>
          <a:p>
            <a:pPr marL="0" marR="0" lvl="0" indent="0" algn="l" rtl="0">
              <a:spcBef>
                <a:spcPts val="0"/>
              </a:spcBef>
              <a:buSzPct val="25000"/>
              <a:buNone/>
            </a:pPr>
            <a:endParaRPr sz="1200" b="0" i="0" u="none" strike="noStrike" cap="none">
              <a:solidFill>
                <a:schemeClr val="dk1"/>
              </a:solidFill>
              <a:latin typeface="Arial"/>
              <a:ea typeface="Arial"/>
              <a:cs typeface="Arial"/>
              <a:sym typeface="Arial"/>
            </a:endParaRPr>
          </a:p>
        </p:txBody>
      </p:sp>
      <p:sp>
        <p:nvSpPr>
          <p:cNvPr id="290" name="Shape 290"/>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pl-PL" sz="1200" b="0" i="0" u="none" strike="noStrike" cap="none">
                <a:solidFill>
                  <a:schemeClr val="dk1"/>
                </a:solidFill>
                <a:latin typeface="Arial"/>
                <a:ea typeface="Arial"/>
                <a:cs typeface="Arial"/>
                <a:sym typeface="Arial"/>
              </a:rPr>
              <a:t>8</a:t>
            </a:fld>
            <a:endParaRPr lang="pl-PL"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53657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Shape 29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8" name="Shape 298"/>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pl-PL" sz="1200" b="0" i="0" u="none" strike="noStrike" cap="none">
                <a:solidFill>
                  <a:schemeClr val="dk1"/>
                </a:solidFill>
                <a:latin typeface="Arial"/>
                <a:ea typeface="Arial"/>
                <a:cs typeface="Arial"/>
                <a:sym typeface="Arial"/>
              </a:rPr>
              <a:t>For example, the default lifecycle comprises of the following phases (for a complete list of the lifecycle phases, refer to the </a:t>
            </a:r>
            <a:r>
              <a:rPr lang="pl-PL" sz="1200" b="0" i="0" u="sng" strike="noStrike" cap="none">
                <a:solidFill>
                  <a:schemeClr val="hlink"/>
                </a:solidFill>
                <a:latin typeface="Arial"/>
                <a:ea typeface="Arial"/>
                <a:cs typeface="Arial"/>
                <a:sym typeface="Arial"/>
                <a:hlinkClick r:id="rId3"/>
              </a:rPr>
              <a:t>Lifecycle Reference</a:t>
            </a:r>
            <a:r>
              <a:rPr lang="pl-PL" sz="1200" b="0" i="0" u="none" strike="noStrike" cap="none">
                <a:solidFill>
                  <a:schemeClr val="dk1"/>
                </a:solidFill>
                <a:latin typeface="Arial"/>
                <a:ea typeface="Arial"/>
                <a:cs typeface="Arial"/>
                <a:sym typeface="Arial"/>
              </a:rPr>
              <a:t>):</a:t>
            </a:r>
          </a:p>
          <a:p>
            <a:pPr marL="171450" marR="0" lvl="0" indent="-171450" algn="l" rtl="0">
              <a:spcBef>
                <a:spcPts val="0"/>
              </a:spcBef>
              <a:buClr>
                <a:schemeClr val="dk1"/>
              </a:buClr>
              <a:buSzPct val="100000"/>
              <a:buFont typeface="Arial"/>
              <a:buChar char="•"/>
            </a:pPr>
            <a:r>
              <a:rPr lang="pl-PL" sz="1200" b="0" i="0" u="none" strike="noStrike" cap="none">
                <a:solidFill>
                  <a:schemeClr val="dk1"/>
                </a:solidFill>
                <a:latin typeface="Arial"/>
                <a:ea typeface="Arial"/>
                <a:cs typeface="Arial"/>
                <a:sym typeface="Arial"/>
              </a:rPr>
              <a:t>validate - validate the project is correct and all necessary information is available</a:t>
            </a:r>
          </a:p>
          <a:p>
            <a:pPr marL="171450" marR="0" lvl="0" indent="-171450" algn="l" rtl="0">
              <a:spcBef>
                <a:spcPts val="0"/>
              </a:spcBef>
              <a:buClr>
                <a:schemeClr val="dk1"/>
              </a:buClr>
              <a:buSzPct val="100000"/>
              <a:buFont typeface="Arial"/>
              <a:buChar char="•"/>
            </a:pPr>
            <a:r>
              <a:rPr lang="pl-PL" sz="1200" b="0" i="0" u="none" strike="noStrike" cap="none">
                <a:solidFill>
                  <a:schemeClr val="dk1"/>
                </a:solidFill>
                <a:latin typeface="Arial"/>
                <a:ea typeface="Arial"/>
                <a:cs typeface="Arial"/>
                <a:sym typeface="Arial"/>
              </a:rPr>
              <a:t>compile - compile the source code of the project</a:t>
            </a:r>
          </a:p>
          <a:p>
            <a:pPr marL="171450" marR="0" lvl="0" indent="-171450" algn="l" rtl="0">
              <a:spcBef>
                <a:spcPts val="0"/>
              </a:spcBef>
              <a:buClr>
                <a:schemeClr val="dk1"/>
              </a:buClr>
              <a:buSzPct val="100000"/>
              <a:buFont typeface="Arial"/>
              <a:buChar char="•"/>
            </a:pPr>
            <a:r>
              <a:rPr lang="pl-PL" sz="1200" b="0" i="0" u="none" strike="noStrike" cap="none">
                <a:solidFill>
                  <a:schemeClr val="dk1"/>
                </a:solidFill>
                <a:latin typeface="Arial"/>
                <a:ea typeface="Arial"/>
                <a:cs typeface="Arial"/>
                <a:sym typeface="Arial"/>
              </a:rPr>
              <a:t>test - test the compiled source code using a suitable unit testing framework. These tests should not require the code be packaged or deployed</a:t>
            </a:r>
          </a:p>
          <a:p>
            <a:pPr marL="171450" marR="0" lvl="0" indent="-171450" algn="l" rtl="0">
              <a:spcBef>
                <a:spcPts val="0"/>
              </a:spcBef>
              <a:buClr>
                <a:schemeClr val="dk1"/>
              </a:buClr>
              <a:buSzPct val="100000"/>
              <a:buFont typeface="Arial"/>
              <a:buChar char="•"/>
            </a:pPr>
            <a:r>
              <a:rPr lang="pl-PL" sz="1200" b="0" i="0" u="none" strike="noStrike" cap="none">
                <a:solidFill>
                  <a:schemeClr val="dk1"/>
                </a:solidFill>
                <a:latin typeface="Arial"/>
                <a:ea typeface="Arial"/>
                <a:cs typeface="Arial"/>
                <a:sym typeface="Arial"/>
              </a:rPr>
              <a:t>package - take the compiled code and package it in its distributable format, such as a JAR.</a:t>
            </a:r>
          </a:p>
          <a:p>
            <a:pPr marL="171450" marR="0" lvl="0" indent="-171450" algn="l" rtl="0">
              <a:spcBef>
                <a:spcPts val="0"/>
              </a:spcBef>
              <a:buClr>
                <a:schemeClr val="dk1"/>
              </a:buClr>
              <a:buSzPct val="100000"/>
              <a:buFont typeface="Arial"/>
              <a:buChar char="•"/>
            </a:pPr>
            <a:r>
              <a:rPr lang="pl-PL" sz="1200" b="0" i="0" u="none" strike="noStrike" cap="none">
                <a:solidFill>
                  <a:schemeClr val="dk1"/>
                </a:solidFill>
                <a:latin typeface="Arial"/>
                <a:ea typeface="Arial"/>
                <a:cs typeface="Arial"/>
                <a:sym typeface="Arial"/>
              </a:rPr>
              <a:t>verify - run any checks on results of integration tests to ensure quality criteria are met</a:t>
            </a:r>
          </a:p>
          <a:p>
            <a:pPr marL="171450" marR="0" lvl="0" indent="-171450" algn="l" rtl="0">
              <a:spcBef>
                <a:spcPts val="0"/>
              </a:spcBef>
              <a:buClr>
                <a:schemeClr val="dk1"/>
              </a:buClr>
              <a:buSzPct val="100000"/>
              <a:buFont typeface="Arial"/>
              <a:buChar char="•"/>
            </a:pPr>
            <a:r>
              <a:rPr lang="pl-PL" sz="1200" b="0" i="0" u="none" strike="noStrike" cap="none">
                <a:solidFill>
                  <a:schemeClr val="dk1"/>
                </a:solidFill>
                <a:latin typeface="Arial"/>
                <a:ea typeface="Arial"/>
                <a:cs typeface="Arial"/>
                <a:sym typeface="Arial"/>
              </a:rPr>
              <a:t>install - install the package into the local repository, for use as a dependency in other projects locally</a:t>
            </a:r>
          </a:p>
          <a:p>
            <a:pPr marL="171450" marR="0" lvl="0" indent="-171450" algn="l" rtl="0">
              <a:spcBef>
                <a:spcPts val="0"/>
              </a:spcBef>
              <a:buClr>
                <a:schemeClr val="dk1"/>
              </a:buClr>
              <a:buSzPct val="100000"/>
              <a:buFont typeface="Arial"/>
              <a:buChar char="•"/>
            </a:pPr>
            <a:r>
              <a:rPr lang="pl-PL" sz="1200" b="0" i="0" u="none" strike="noStrike" cap="none">
                <a:solidFill>
                  <a:schemeClr val="dk1"/>
                </a:solidFill>
                <a:latin typeface="Arial"/>
                <a:ea typeface="Arial"/>
                <a:cs typeface="Arial"/>
                <a:sym typeface="Arial"/>
              </a:rPr>
              <a:t>deploy - done in the build environment, copies the final package to the remote repository for sharing with other developers and projects.</a:t>
            </a:r>
          </a:p>
        </p:txBody>
      </p:sp>
      <p:sp>
        <p:nvSpPr>
          <p:cNvPr id="299" name="Shape 299"/>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pl-PL" sz="1200" b="0" i="0" u="none" strike="noStrike" cap="none">
                <a:solidFill>
                  <a:schemeClr val="dk1"/>
                </a:solidFill>
                <a:latin typeface="Arial"/>
                <a:ea typeface="Arial"/>
                <a:cs typeface="Arial"/>
                <a:sym typeface="Arial"/>
              </a:rPr>
              <a:t>9</a:t>
            </a:fld>
            <a:endParaRPr lang="pl-PL"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065221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Title Slide">
    <p:spTree>
      <p:nvGrpSpPr>
        <p:cNvPr id="1" name="Shape 17"/>
        <p:cNvGrpSpPr/>
        <p:nvPr/>
      </p:nvGrpSpPr>
      <p:grpSpPr>
        <a:xfrm>
          <a:off x="0" y="0"/>
          <a:ext cx="0" cy="0"/>
          <a:chOff x="0" y="0"/>
          <a:chExt cx="0" cy="0"/>
        </a:xfrm>
      </p:grpSpPr>
      <p:sp>
        <p:nvSpPr>
          <p:cNvPr id="18" name="Shape 18"/>
          <p:cNvSpPr/>
          <p:nvPr/>
        </p:nvSpPr>
        <p:spPr>
          <a:xfrm>
            <a:off x="6294882" y="0"/>
            <a:ext cx="5897117" cy="6347012"/>
          </a:xfrm>
          <a:prstGeom prst="rect">
            <a:avLst/>
          </a:prstGeom>
          <a:solidFill>
            <a:schemeClr val="accent1"/>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9" name="Shape 19"/>
          <p:cNvSpPr txBox="1">
            <a:spLocks noGrp="1"/>
          </p:cNvSpPr>
          <p:nvPr>
            <p:ph type="ctrTitle"/>
          </p:nvPr>
        </p:nvSpPr>
        <p:spPr>
          <a:xfrm>
            <a:off x="6801836" y="1874520"/>
            <a:ext cx="4910738" cy="2264089"/>
          </a:xfrm>
          <a:prstGeom prst="rect">
            <a:avLst/>
          </a:prstGeom>
          <a:noFill/>
          <a:ln>
            <a:noFill/>
          </a:ln>
        </p:spPr>
        <p:txBody>
          <a:bodyPr wrap="square" lIns="91425" tIns="91425" rIns="91425" bIns="91425" anchor="b" anchorCtr="0"/>
          <a:lstStyle>
            <a:lvl1pPr marL="0" marR="0" lvl="0" indent="0" algn="l" rtl="0">
              <a:lnSpc>
                <a:spcPct val="100000"/>
              </a:lnSpc>
              <a:spcBef>
                <a:spcPts val="0"/>
              </a:spcBef>
              <a:buClr>
                <a:schemeClr val="lt1"/>
              </a:buClr>
              <a:buFont typeface="Arial"/>
              <a:buNone/>
              <a:defRPr sz="2800" b="1"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801835" y="4268110"/>
            <a:ext cx="4910739" cy="424180"/>
          </a:xfrm>
          <a:prstGeom prst="rect">
            <a:avLst/>
          </a:prstGeom>
          <a:noFill/>
          <a:ln>
            <a:noFill/>
          </a:ln>
        </p:spPr>
        <p:txBody>
          <a:bodyPr wrap="square" lIns="91425" tIns="91425" rIns="91425" bIns="91425" anchor="ctr" anchorCtr="0"/>
          <a:lstStyle>
            <a:lvl1pPr marL="0" marR="0" lvl="0" indent="0" algn="l" rtl="0">
              <a:lnSpc>
                <a:spcPct val="100000"/>
              </a:lnSpc>
              <a:spcBef>
                <a:spcPts val="1200"/>
              </a:spcBef>
              <a:buClr>
                <a:schemeClr val="lt1"/>
              </a:buClr>
              <a:buFont typeface="Arial"/>
              <a:buNone/>
              <a:defRPr sz="2200" b="0" i="0" u="none" strike="noStrike" cap="none">
                <a:solidFill>
                  <a:schemeClr val="lt1"/>
                </a:solidFill>
                <a:latin typeface="Arial"/>
                <a:ea typeface="Arial"/>
                <a:cs typeface="Arial"/>
                <a:sym typeface="Arial"/>
              </a:defRPr>
            </a:lvl1pPr>
            <a:lvl2pPr marL="457200" marR="0" lvl="1" indent="0" algn="ctr" rtl="0">
              <a:lnSpc>
                <a:spcPct val="100000"/>
              </a:lnSpc>
              <a:spcBef>
                <a:spcPts val="1200"/>
              </a:spcBef>
              <a:buClr>
                <a:schemeClr val="dk1"/>
              </a:buClr>
              <a:buFont typeface="Arial"/>
              <a:buNone/>
              <a:defRPr sz="2000" b="0" i="0" u="none" strike="noStrike" cap="none">
                <a:solidFill>
                  <a:schemeClr val="dk1"/>
                </a:solidFill>
                <a:latin typeface="Arial"/>
                <a:ea typeface="Arial"/>
                <a:cs typeface="Arial"/>
                <a:sym typeface="Arial"/>
              </a:defRPr>
            </a:lvl2pPr>
            <a:lvl3pPr marL="914400" marR="0" lvl="2" indent="0" algn="ctr" rtl="0">
              <a:lnSpc>
                <a:spcPct val="100000"/>
              </a:lnSpc>
              <a:spcBef>
                <a:spcPts val="600"/>
              </a:spcBef>
              <a:buClr>
                <a:schemeClr val="accent1"/>
              </a:buClr>
              <a:buFont typeface="Noto Sans Symbols"/>
              <a:buNone/>
              <a:defRPr sz="1800" b="0" i="0" u="none" strike="noStrike" cap="none">
                <a:solidFill>
                  <a:schemeClr val="dk1"/>
                </a:solidFill>
                <a:latin typeface="Arial"/>
                <a:ea typeface="Arial"/>
                <a:cs typeface="Arial"/>
                <a:sym typeface="Arial"/>
              </a:defRPr>
            </a:lvl3pPr>
            <a:lvl4pPr marL="1371600" marR="0" lvl="3" indent="0" algn="ctr" rtl="0">
              <a:lnSpc>
                <a:spcPct val="100000"/>
              </a:lnSpc>
              <a:spcBef>
                <a:spcPts val="600"/>
              </a:spcBef>
              <a:buClr>
                <a:schemeClr val="accent1"/>
              </a:buClr>
              <a:buFont typeface="Arial"/>
              <a:buNone/>
              <a:defRPr sz="1600" b="0" i="0" u="none" strike="noStrike" cap="none">
                <a:solidFill>
                  <a:schemeClr val="dk1"/>
                </a:solidFill>
                <a:latin typeface="Arial"/>
                <a:ea typeface="Arial"/>
                <a:cs typeface="Arial"/>
                <a:sym typeface="Arial"/>
              </a:defRPr>
            </a:lvl4pPr>
            <a:lvl5pPr marL="1828800" marR="0" lvl="4" indent="0" algn="ctr" rtl="0">
              <a:lnSpc>
                <a:spcPct val="100000"/>
              </a:lnSpc>
              <a:spcBef>
                <a:spcPts val="600"/>
              </a:spcBef>
              <a:buClr>
                <a:schemeClr val="accent1"/>
              </a:buClr>
              <a:buFont typeface="Arial"/>
              <a:buNone/>
              <a:defRPr sz="1600" b="0" i="0" u="none" strike="noStrike" cap="none">
                <a:solidFill>
                  <a:schemeClr val="dk1"/>
                </a:solidFill>
                <a:latin typeface="Arial"/>
                <a:ea typeface="Arial"/>
                <a:cs typeface="Arial"/>
                <a:sym typeface="Arial"/>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21" name="Shape 21"/>
          <p:cNvSpPr txBox="1">
            <a:spLocks noGrp="1"/>
          </p:cNvSpPr>
          <p:nvPr>
            <p:ph type="dt" idx="10"/>
          </p:nvPr>
        </p:nvSpPr>
        <p:spPr>
          <a:xfrm>
            <a:off x="6801835" y="4821792"/>
            <a:ext cx="4910738" cy="424800"/>
          </a:xfrm>
          <a:prstGeom prst="rect">
            <a:avLst/>
          </a:prstGeom>
          <a:noFill/>
          <a:ln>
            <a:noFill/>
          </a:ln>
        </p:spPr>
        <p:txBody>
          <a:bodyPr wrap="square" lIns="91425" tIns="91425" rIns="91425" bIns="91425" anchor="ctr" anchorCtr="0"/>
          <a:lstStyle>
            <a:lvl1pPr marL="0" marR="0" lvl="0" indent="0" algn="l" rtl="0">
              <a:spcBef>
                <a:spcPts val="0"/>
              </a:spcBef>
              <a:buNone/>
              <a:defRPr sz="1600" b="0" i="0" u="none" strike="noStrike" cap="none">
                <a:solidFill>
                  <a:srgbClr val="CBEAFF"/>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2" name="Shape 22"/>
          <p:cNvSpPr txBox="1">
            <a:spLocks noGrp="1"/>
          </p:cNvSpPr>
          <p:nvPr>
            <p:ph type="ftr" idx="11"/>
          </p:nvPr>
        </p:nvSpPr>
        <p:spPr>
          <a:xfrm>
            <a:off x="4038599" y="6426514"/>
            <a:ext cx="7348269" cy="365125"/>
          </a:xfrm>
          <a:prstGeom prst="rect">
            <a:avLst/>
          </a:prstGeom>
          <a:noFill/>
          <a:ln>
            <a:noFill/>
          </a:ln>
        </p:spPr>
        <p:txBody>
          <a:bodyPr wrap="square" lIns="91425" tIns="91425" rIns="91425" bIns="91425" anchor="ctr" anchorCtr="0"/>
          <a:lstStyle>
            <a:lvl1pPr marL="0" marR="0" lvl="0" indent="0" algn="r" rtl="0">
              <a:spcBef>
                <a:spcPts val="0"/>
              </a:spcBef>
              <a:buNone/>
              <a:defRPr sz="1000" b="0" i="0" u="none" strike="noStrike" cap="none">
                <a:solidFill>
                  <a:schemeClr val="dk2"/>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i="0" u="none" strike="noStrike" cap="none">
                <a:solidFill>
                  <a:schemeClr val="accent1"/>
                </a:solidFill>
                <a:latin typeface="Arial"/>
                <a:ea typeface="Arial"/>
                <a:cs typeface="Arial"/>
                <a:sym typeface="Arial"/>
              </a:rPr>
              <a:t>‹#›</a:t>
            </a:fld>
            <a:endParaRPr lang="pl-PL" sz="1000" b="1" i="0" u="none" strike="noStrike" cap="none">
              <a:solidFill>
                <a:schemeClr val="accent1"/>
              </a:solidFill>
              <a:latin typeface="Arial"/>
              <a:ea typeface="Arial"/>
              <a:cs typeface="Arial"/>
              <a:sym typeface="Arial"/>
            </a:endParaRPr>
          </a:p>
        </p:txBody>
      </p:sp>
      <p:pic>
        <p:nvPicPr>
          <p:cNvPr id="24" name="Shape 24"/>
          <p:cNvPicPr preferRelativeResize="0"/>
          <p:nvPr/>
        </p:nvPicPr>
        <p:blipFill rotWithShape="1">
          <a:blip r:embed="rId2">
            <a:alphaModFix/>
          </a:blip>
          <a:srcRect/>
          <a:stretch/>
        </p:blipFill>
        <p:spPr>
          <a:xfrm>
            <a:off x="6801835" y="482586"/>
            <a:ext cx="1285989" cy="1285989"/>
          </a:xfrm>
          <a:prstGeom prst="rect">
            <a:avLst/>
          </a:prstGeom>
          <a:noFill/>
          <a:ln>
            <a:noFill/>
          </a:ln>
        </p:spPr>
      </p:pic>
      <p:sp>
        <p:nvSpPr>
          <p:cNvPr id="25" name="Shape 25"/>
          <p:cNvSpPr>
            <a:spLocks noGrp="1"/>
          </p:cNvSpPr>
          <p:nvPr>
            <p:ph type="pic" idx="2"/>
          </p:nvPr>
        </p:nvSpPr>
        <p:spPr>
          <a:xfrm>
            <a:off x="1" y="1774"/>
            <a:ext cx="6321777" cy="6345238"/>
          </a:xfrm>
          <a:prstGeom prst="rect">
            <a:avLst/>
          </a:prstGeom>
          <a:noFill/>
          <a:ln>
            <a:noFill/>
          </a:ln>
        </p:spPr>
        <p:txBody>
          <a:bodyPr wrap="square" lIns="91425" tIns="91425" rIns="91425" bIns="91425" anchor="t" anchorCtr="0"/>
          <a:lstStyle>
            <a:lvl1pPr marL="0" marR="0" lvl="0" indent="0" algn="l" rtl="0">
              <a:lnSpc>
                <a:spcPct val="100000"/>
              </a:lnSpc>
              <a:spcBef>
                <a:spcPts val="1200"/>
              </a:spcBef>
              <a:buClr>
                <a:schemeClr val="dk1"/>
              </a:buClr>
              <a:buFont typeface="Arial"/>
              <a:buNone/>
              <a:defRPr sz="1800" b="0" i="0" u="none" strike="noStrike" cap="none">
                <a:solidFill>
                  <a:schemeClr val="dk1"/>
                </a:solidFill>
                <a:latin typeface="Arial"/>
                <a:ea typeface="Arial"/>
                <a:cs typeface="Arial"/>
                <a:sym typeface="Arial"/>
              </a:defRPr>
            </a:lvl1pPr>
            <a:lvl2pPr marL="0" marR="0" lvl="1" indent="0" algn="l" rtl="0">
              <a:lnSpc>
                <a:spcPct val="100000"/>
              </a:lnSpc>
              <a:spcBef>
                <a:spcPts val="1200"/>
              </a:spcBef>
              <a:buClr>
                <a:schemeClr val="dk1"/>
              </a:buClr>
              <a:buFont typeface="Arial"/>
              <a:buNone/>
              <a:defRPr sz="2000" b="0" i="0" u="none" strike="noStrike" cap="none">
                <a:solidFill>
                  <a:schemeClr val="dk1"/>
                </a:solidFill>
                <a:latin typeface="Arial"/>
                <a:ea typeface="Arial"/>
                <a:cs typeface="Arial"/>
                <a:sym typeface="Arial"/>
              </a:defRPr>
            </a:lvl2pPr>
            <a:lvl3pPr marL="273050" marR="0" lvl="2" indent="-146050" algn="l" rtl="0">
              <a:lnSpc>
                <a:spcPct val="100000"/>
              </a:lnSpc>
              <a:spcBef>
                <a:spcPts val="600"/>
              </a:spcBef>
              <a:buClr>
                <a:schemeClr val="accent1"/>
              </a:buClr>
              <a:buSzPct val="100000"/>
              <a:buFont typeface="Noto Sans Symbols"/>
              <a:buChar char="▪"/>
              <a:defRPr sz="2000" b="0" i="0" u="none" strike="noStrike" cap="none">
                <a:solidFill>
                  <a:schemeClr val="dk1"/>
                </a:solidFill>
                <a:latin typeface="Arial"/>
                <a:ea typeface="Arial"/>
                <a:cs typeface="Arial"/>
                <a:sym typeface="Arial"/>
              </a:defRPr>
            </a:lvl3pPr>
            <a:lvl4pPr marL="536575" marR="0" lvl="3" indent="-155575" algn="l" rtl="0">
              <a:lnSpc>
                <a:spcPct val="10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4pPr>
            <a:lvl5pPr marL="809625" marR="0" lvl="4" indent="-174625" algn="l" rtl="0">
              <a:lnSpc>
                <a:spcPct val="100000"/>
              </a:lnSpc>
              <a:spcBef>
                <a:spcPts val="6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6" name="Shape 26"/>
          <p:cNvPicPr preferRelativeResize="0"/>
          <p:nvPr/>
        </p:nvPicPr>
        <p:blipFill rotWithShape="1">
          <a:blip r:embed="rId3">
            <a:alphaModFix/>
          </a:blip>
          <a:srcRect/>
          <a:stretch/>
        </p:blipFill>
        <p:spPr>
          <a:xfrm>
            <a:off x="493823" y="6510445"/>
            <a:ext cx="1141546" cy="2252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cSld name="Divider Slide - Blue">
    <p:spTree>
      <p:nvGrpSpPr>
        <p:cNvPr id="1" name="Shape 92"/>
        <p:cNvGrpSpPr/>
        <p:nvPr/>
      </p:nvGrpSpPr>
      <p:grpSpPr>
        <a:xfrm>
          <a:off x="0" y="0"/>
          <a:ext cx="0" cy="0"/>
          <a:chOff x="0" y="0"/>
          <a:chExt cx="0" cy="0"/>
        </a:xfrm>
      </p:grpSpPr>
      <p:sp>
        <p:nvSpPr>
          <p:cNvPr id="93" name="Shape 93"/>
          <p:cNvSpPr/>
          <p:nvPr/>
        </p:nvSpPr>
        <p:spPr>
          <a:xfrm>
            <a:off x="6282000" y="487953"/>
            <a:ext cx="5436000" cy="5434675"/>
          </a:xfrm>
          <a:prstGeom prst="rect">
            <a:avLst/>
          </a:prstGeom>
          <a:solidFill>
            <a:schemeClr val="accent1"/>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94" name="Shape 94"/>
          <p:cNvSpPr>
            <a:spLocks noGrp="1"/>
          </p:cNvSpPr>
          <p:nvPr>
            <p:ph type="pic" idx="2"/>
          </p:nvPr>
        </p:nvSpPr>
        <p:spPr>
          <a:xfrm>
            <a:off x="0" y="1774"/>
            <a:ext cx="12201234" cy="6345238"/>
          </a:xfrm>
          <a:prstGeom prst="rect">
            <a:avLst/>
          </a:prstGeom>
          <a:noFill/>
          <a:ln>
            <a:noFill/>
          </a:ln>
        </p:spPr>
        <p:txBody>
          <a:bodyPr wrap="square" lIns="91425" tIns="91425" rIns="91425" bIns="91425" anchor="t" anchorCtr="0"/>
          <a:lstStyle>
            <a:lvl1pPr marL="0" marR="0" lvl="0" indent="0" algn="l" rtl="0">
              <a:lnSpc>
                <a:spcPct val="100000"/>
              </a:lnSpc>
              <a:spcBef>
                <a:spcPts val="1200"/>
              </a:spcBef>
              <a:buClr>
                <a:schemeClr val="dk1"/>
              </a:buClr>
              <a:buFont typeface="Arial"/>
              <a:buNone/>
              <a:defRPr sz="1800" b="0" i="0" u="none" strike="noStrike" cap="none">
                <a:solidFill>
                  <a:schemeClr val="dk1"/>
                </a:solidFill>
                <a:latin typeface="Arial"/>
                <a:ea typeface="Arial"/>
                <a:cs typeface="Arial"/>
                <a:sym typeface="Arial"/>
              </a:defRPr>
            </a:lvl1pPr>
            <a:lvl2pPr marL="0" marR="0" lvl="1" indent="0" algn="l" rtl="0">
              <a:lnSpc>
                <a:spcPct val="100000"/>
              </a:lnSpc>
              <a:spcBef>
                <a:spcPts val="1200"/>
              </a:spcBef>
              <a:buClr>
                <a:schemeClr val="dk1"/>
              </a:buClr>
              <a:buFont typeface="Arial"/>
              <a:buNone/>
              <a:defRPr sz="2000" b="0" i="0" u="none" strike="noStrike" cap="none">
                <a:solidFill>
                  <a:schemeClr val="dk1"/>
                </a:solidFill>
                <a:latin typeface="Arial"/>
                <a:ea typeface="Arial"/>
                <a:cs typeface="Arial"/>
                <a:sym typeface="Arial"/>
              </a:defRPr>
            </a:lvl2pPr>
            <a:lvl3pPr marL="273050" marR="0" lvl="2" indent="-146050" algn="l" rtl="0">
              <a:lnSpc>
                <a:spcPct val="100000"/>
              </a:lnSpc>
              <a:spcBef>
                <a:spcPts val="600"/>
              </a:spcBef>
              <a:buClr>
                <a:schemeClr val="accent1"/>
              </a:buClr>
              <a:buSzPct val="100000"/>
              <a:buFont typeface="Noto Sans Symbols"/>
              <a:buChar char="▪"/>
              <a:defRPr sz="2000" b="0" i="0" u="none" strike="noStrike" cap="none">
                <a:solidFill>
                  <a:schemeClr val="dk1"/>
                </a:solidFill>
                <a:latin typeface="Arial"/>
                <a:ea typeface="Arial"/>
                <a:cs typeface="Arial"/>
                <a:sym typeface="Arial"/>
              </a:defRPr>
            </a:lvl3pPr>
            <a:lvl4pPr marL="536575" marR="0" lvl="3" indent="-155575" algn="l" rtl="0">
              <a:lnSpc>
                <a:spcPct val="10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4pPr>
            <a:lvl5pPr marL="809625" marR="0" lvl="4" indent="-174625" algn="l" rtl="0">
              <a:lnSpc>
                <a:spcPct val="100000"/>
              </a:lnSpc>
              <a:spcBef>
                <a:spcPts val="6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95" name="Shape 95"/>
          <p:cNvPicPr preferRelativeResize="0"/>
          <p:nvPr/>
        </p:nvPicPr>
        <p:blipFill rotWithShape="1">
          <a:blip r:embed="rId2">
            <a:alphaModFix/>
          </a:blip>
          <a:srcRect/>
          <a:stretch/>
        </p:blipFill>
        <p:spPr>
          <a:xfrm>
            <a:off x="6801835" y="981479"/>
            <a:ext cx="1285989" cy="1285989"/>
          </a:xfrm>
          <a:prstGeom prst="rect">
            <a:avLst/>
          </a:prstGeom>
          <a:noFill/>
          <a:ln>
            <a:noFill/>
          </a:ln>
        </p:spPr>
      </p:pic>
      <p:sp>
        <p:nvSpPr>
          <p:cNvPr id="96" name="Shape 96"/>
          <p:cNvSpPr txBox="1">
            <a:spLocks noGrp="1"/>
          </p:cNvSpPr>
          <p:nvPr>
            <p:ph type="ctrTitle"/>
          </p:nvPr>
        </p:nvSpPr>
        <p:spPr>
          <a:xfrm>
            <a:off x="6801837" y="2535828"/>
            <a:ext cx="4380176" cy="2168372"/>
          </a:xfrm>
          <a:prstGeom prst="rect">
            <a:avLst/>
          </a:prstGeom>
          <a:noFill/>
          <a:ln>
            <a:noFill/>
          </a:ln>
        </p:spPr>
        <p:txBody>
          <a:bodyPr wrap="square" lIns="91425" tIns="91425" rIns="91425" bIns="91425" anchor="b" anchorCtr="0"/>
          <a:lstStyle>
            <a:lvl1pPr marL="0" marR="0" lvl="0" indent="0" algn="l" rtl="0">
              <a:lnSpc>
                <a:spcPct val="100000"/>
              </a:lnSpc>
              <a:spcBef>
                <a:spcPts val="0"/>
              </a:spcBef>
              <a:buClr>
                <a:schemeClr val="lt1"/>
              </a:buClr>
              <a:buFont typeface="Arial"/>
              <a:buNone/>
              <a:defRPr sz="2800" b="1"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7" name="Shape 97"/>
          <p:cNvSpPr txBox="1">
            <a:spLocks noGrp="1"/>
          </p:cNvSpPr>
          <p:nvPr>
            <p:ph type="subTitle" idx="1"/>
          </p:nvPr>
        </p:nvSpPr>
        <p:spPr>
          <a:xfrm>
            <a:off x="6801836" y="4833701"/>
            <a:ext cx="4380177" cy="424180"/>
          </a:xfrm>
          <a:prstGeom prst="rect">
            <a:avLst/>
          </a:prstGeom>
          <a:noFill/>
          <a:ln>
            <a:noFill/>
          </a:ln>
        </p:spPr>
        <p:txBody>
          <a:bodyPr wrap="square" lIns="91425" tIns="91425" rIns="91425" bIns="91425" anchor="ctr" anchorCtr="0"/>
          <a:lstStyle>
            <a:lvl1pPr marL="0" marR="0" lvl="0" indent="0" algn="l" rtl="0">
              <a:lnSpc>
                <a:spcPct val="100000"/>
              </a:lnSpc>
              <a:spcBef>
                <a:spcPts val="1200"/>
              </a:spcBef>
              <a:buClr>
                <a:schemeClr val="lt1"/>
              </a:buClr>
              <a:buFont typeface="Arial"/>
              <a:buNone/>
              <a:defRPr sz="2200" b="0" i="0" u="none" strike="noStrike" cap="none">
                <a:solidFill>
                  <a:schemeClr val="lt1"/>
                </a:solidFill>
                <a:latin typeface="Arial"/>
                <a:ea typeface="Arial"/>
                <a:cs typeface="Arial"/>
                <a:sym typeface="Arial"/>
              </a:defRPr>
            </a:lvl1pPr>
            <a:lvl2pPr marL="457200" marR="0" lvl="1" indent="0" algn="ctr" rtl="0">
              <a:lnSpc>
                <a:spcPct val="100000"/>
              </a:lnSpc>
              <a:spcBef>
                <a:spcPts val="1200"/>
              </a:spcBef>
              <a:buClr>
                <a:schemeClr val="dk1"/>
              </a:buClr>
              <a:buFont typeface="Arial"/>
              <a:buNone/>
              <a:defRPr sz="2000" b="0" i="0" u="none" strike="noStrike" cap="none">
                <a:solidFill>
                  <a:schemeClr val="dk1"/>
                </a:solidFill>
                <a:latin typeface="Arial"/>
                <a:ea typeface="Arial"/>
                <a:cs typeface="Arial"/>
                <a:sym typeface="Arial"/>
              </a:defRPr>
            </a:lvl2pPr>
            <a:lvl3pPr marL="914400" marR="0" lvl="2" indent="0" algn="ctr" rtl="0">
              <a:lnSpc>
                <a:spcPct val="100000"/>
              </a:lnSpc>
              <a:spcBef>
                <a:spcPts val="600"/>
              </a:spcBef>
              <a:buClr>
                <a:schemeClr val="accent1"/>
              </a:buClr>
              <a:buFont typeface="Noto Sans Symbols"/>
              <a:buNone/>
              <a:defRPr sz="1800" b="0" i="0" u="none" strike="noStrike" cap="none">
                <a:solidFill>
                  <a:schemeClr val="dk1"/>
                </a:solidFill>
                <a:latin typeface="Arial"/>
                <a:ea typeface="Arial"/>
                <a:cs typeface="Arial"/>
                <a:sym typeface="Arial"/>
              </a:defRPr>
            </a:lvl3pPr>
            <a:lvl4pPr marL="1371600" marR="0" lvl="3" indent="0" algn="ctr" rtl="0">
              <a:lnSpc>
                <a:spcPct val="100000"/>
              </a:lnSpc>
              <a:spcBef>
                <a:spcPts val="600"/>
              </a:spcBef>
              <a:buClr>
                <a:schemeClr val="accent1"/>
              </a:buClr>
              <a:buFont typeface="Arial"/>
              <a:buNone/>
              <a:defRPr sz="1600" b="0" i="0" u="none" strike="noStrike" cap="none">
                <a:solidFill>
                  <a:schemeClr val="dk1"/>
                </a:solidFill>
                <a:latin typeface="Arial"/>
                <a:ea typeface="Arial"/>
                <a:cs typeface="Arial"/>
                <a:sym typeface="Arial"/>
              </a:defRPr>
            </a:lvl4pPr>
            <a:lvl5pPr marL="1828800" marR="0" lvl="4" indent="0" algn="ctr" rtl="0">
              <a:lnSpc>
                <a:spcPct val="100000"/>
              </a:lnSpc>
              <a:spcBef>
                <a:spcPts val="600"/>
              </a:spcBef>
              <a:buClr>
                <a:schemeClr val="accent1"/>
              </a:buClr>
              <a:buFont typeface="Arial"/>
              <a:buNone/>
              <a:defRPr sz="1600" b="0" i="0" u="none" strike="noStrike" cap="none">
                <a:solidFill>
                  <a:schemeClr val="dk1"/>
                </a:solidFill>
                <a:latin typeface="Arial"/>
                <a:ea typeface="Arial"/>
                <a:cs typeface="Arial"/>
                <a:sym typeface="Arial"/>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98" name="Shape 98"/>
          <p:cNvSpPr txBox="1">
            <a:spLocks noGrp="1"/>
          </p:cNvSpPr>
          <p:nvPr>
            <p:ph type="ftr" idx="11"/>
          </p:nvPr>
        </p:nvSpPr>
        <p:spPr>
          <a:xfrm>
            <a:off x="4038599" y="6426514"/>
            <a:ext cx="7348269" cy="365125"/>
          </a:xfrm>
          <a:prstGeom prst="rect">
            <a:avLst/>
          </a:prstGeom>
          <a:noFill/>
          <a:ln>
            <a:noFill/>
          </a:ln>
        </p:spPr>
        <p:txBody>
          <a:bodyPr wrap="square" lIns="91425" tIns="91425" rIns="91425" bIns="91425" anchor="ctr" anchorCtr="0"/>
          <a:lstStyle>
            <a:lvl1pPr marL="0" marR="0" lvl="0" indent="0" algn="r" rtl="0">
              <a:spcBef>
                <a:spcPts val="0"/>
              </a:spcBef>
              <a:buNone/>
              <a:defRPr sz="1000">
                <a:solidFill>
                  <a:schemeClr val="dk2"/>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99" name="Shape 99"/>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a:solidFill>
                  <a:schemeClr val="accent1"/>
                </a:solidFill>
                <a:latin typeface="Arial"/>
                <a:ea typeface="Arial"/>
                <a:cs typeface="Arial"/>
                <a:sym typeface="Arial"/>
              </a:rPr>
              <a:t>‹#›</a:t>
            </a:fld>
            <a:endParaRPr lang="pl-PL" sz="1000" b="1">
              <a:solidFill>
                <a:schemeClr val="accent1"/>
              </a:solidFill>
              <a:latin typeface="Arial"/>
              <a:ea typeface="Arial"/>
              <a:cs typeface="Arial"/>
              <a:sym typeface="Arial"/>
            </a:endParaRPr>
          </a:p>
        </p:txBody>
      </p:sp>
      <p:pic>
        <p:nvPicPr>
          <p:cNvPr id="100" name="Shape 100"/>
          <p:cNvPicPr preferRelativeResize="0"/>
          <p:nvPr/>
        </p:nvPicPr>
        <p:blipFill rotWithShape="1">
          <a:blip r:embed="rId3">
            <a:alphaModFix/>
          </a:blip>
          <a:srcRect/>
          <a:stretch/>
        </p:blipFill>
        <p:spPr>
          <a:xfrm>
            <a:off x="493823" y="6510445"/>
            <a:ext cx="1141546" cy="225250"/>
          </a:xfrm>
          <a:prstGeom prst="rect">
            <a:avLst/>
          </a:prstGeom>
          <a:noFill/>
          <a:ln>
            <a:noFill/>
          </a:ln>
        </p:spPr>
      </p:pic>
      <p:sp>
        <p:nvSpPr>
          <p:cNvPr id="101" name="Shape 101"/>
          <p:cNvSpPr txBox="1">
            <a:spLocks noGrp="1"/>
          </p:cNvSpPr>
          <p:nvPr>
            <p:ph type="dt" idx="10"/>
          </p:nvPr>
        </p:nvSpPr>
        <p:spPr>
          <a:xfrm>
            <a:off x="2101309" y="6426514"/>
            <a:ext cx="1937290" cy="365125"/>
          </a:xfrm>
          <a:prstGeom prst="rect">
            <a:avLst/>
          </a:prstGeom>
          <a:noFill/>
          <a:ln>
            <a:noFill/>
          </a:ln>
        </p:spPr>
        <p:txBody>
          <a:bodyPr wrap="square" lIns="91425" tIns="91425" rIns="91425" bIns="91425" anchor="ctr" anchorCtr="0"/>
          <a:lstStyle>
            <a:lvl1pPr marL="0" marR="0" lvl="0" indent="0" algn="l" rtl="0">
              <a:spcBef>
                <a:spcPts val="0"/>
              </a:spcBef>
              <a:buNone/>
              <a:defRPr sz="1000">
                <a:solidFill>
                  <a:schemeClr val="dk2"/>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One Column Content (With Grey Tiles)">
    <p:spTree>
      <p:nvGrpSpPr>
        <p:cNvPr id="1" name="Shape 102"/>
        <p:cNvGrpSpPr/>
        <p:nvPr/>
      </p:nvGrpSpPr>
      <p:grpSpPr>
        <a:xfrm>
          <a:off x="0" y="0"/>
          <a:ext cx="0" cy="0"/>
          <a:chOff x="0" y="0"/>
          <a:chExt cx="0" cy="0"/>
        </a:xfrm>
      </p:grpSpPr>
      <p:pic>
        <p:nvPicPr>
          <p:cNvPr id="103" name="Shape 103"/>
          <p:cNvPicPr preferRelativeResize="0"/>
          <p:nvPr/>
        </p:nvPicPr>
        <p:blipFill rotWithShape="1">
          <a:blip r:embed="rId2">
            <a:alphaModFix/>
          </a:blip>
          <a:srcRect/>
          <a:stretch/>
        </p:blipFill>
        <p:spPr>
          <a:xfrm>
            <a:off x="6827520" y="1026113"/>
            <a:ext cx="5364479" cy="5314553"/>
          </a:xfrm>
          <a:prstGeom prst="rect">
            <a:avLst/>
          </a:prstGeom>
          <a:noFill/>
          <a:ln>
            <a:noFill/>
          </a:ln>
        </p:spPr>
      </p:pic>
      <p:pic>
        <p:nvPicPr>
          <p:cNvPr id="104" name="Shape 104"/>
          <p:cNvPicPr preferRelativeResize="0"/>
          <p:nvPr/>
        </p:nvPicPr>
        <p:blipFill rotWithShape="1">
          <a:blip r:embed="rId3">
            <a:alphaModFix/>
          </a:blip>
          <a:srcRect l="1695" t="18602" b="-65"/>
          <a:stretch/>
        </p:blipFill>
        <p:spPr>
          <a:xfrm>
            <a:off x="-9728" y="0"/>
            <a:ext cx="12211455" cy="1040860"/>
          </a:xfrm>
          <a:prstGeom prst="rect">
            <a:avLst/>
          </a:prstGeom>
          <a:noFill/>
          <a:ln>
            <a:noFill/>
          </a:ln>
        </p:spPr>
      </p:pic>
      <p:sp>
        <p:nvSpPr>
          <p:cNvPr id="105" name="Shape 105"/>
          <p:cNvSpPr txBox="1">
            <a:spLocks noGrp="1"/>
          </p:cNvSpPr>
          <p:nvPr>
            <p:ph type="body" idx="1"/>
          </p:nvPr>
        </p:nvSpPr>
        <p:spPr>
          <a:xfrm>
            <a:off x="479425" y="1268414"/>
            <a:ext cx="11233150" cy="5076824"/>
          </a:xfrm>
          <a:prstGeom prst="rect">
            <a:avLst/>
          </a:prstGeom>
          <a:noFill/>
          <a:ln>
            <a:noFill/>
          </a:ln>
        </p:spPr>
        <p:txBody>
          <a:bodyPr wrap="square" lIns="91425" tIns="91425" rIns="91425" bIns="91425" anchor="t" anchorCtr="0"/>
          <a:lstStyle>
            <a:lvl1pPr marL="0" marR="0" lvl="0" indent="0" algn="l" rtl="0">
              <a:lnSpc>
                <a:spcPct val="100000"/>
              </a:lnSpc>
              <a:spcBef>
                <a:spcPts val="1200"/>
              </a:spcBef>
              <a:buClr>
                <a:schemeClr val="accent1"/>
              </a:buClr>
              <a:buFont typeface="Arial"/>
              <a:buNone/>
              <a:defRPr sz="2200" b="0" i="0" u="none" strike="noStrike" cap="none">
                <a:solidFill>
                  <a:schemeClr val="accent1"/>
                </a:solidFill>
                <a:latin typeface="Arial"/>
                <a:ea typeface="Arial"/>
                <a:cs typeface="Arial"/>
                <a:sym typeface="Arial"/>
              </a:defRPr>
            </a:lvl1pPr>
            <a:lvl2pPr marL="0" marR="0" lvl="1" indent="0" algn="l" rtl="0">
              <a:lnSpc>
                <a:spcPct val="100000"/>
              </a:lnSpc>
              <a:spcBef>
                <a:spcPts val="1200"/>
              </a:spcBef>
              <a:buClr>
                <a:schemeClr val="dk1"/>
              </a:buClr>
              <a:buFont typeface="Arial"/>
              <a:buNone/>
              <a:defRPr sz="2000" b="0" i="0" u="none" strike="noStrike" cap="none">
                <a:solidFill>
                  <a:schemeClr val="dk1"/>
                </a:solidFill>
                <a:latin typeface="Arial"/>
                <a:ea typeface="Arial"/>
                <a:cs typeface="Arial"/>
                <a:sym typeface="Arial"/>
              </a:defRPr>
            </a:lvl2pPr>
            <a:lvl3pPr marL="273050" marR="0" lvl="2" indent="-146050" algn="l" rtl="0">
              <a:lnSpc>
                <a:spcPct val="100000"/>
              </a:lnSpc>
              <a:spcBef>
                <a:spcPts val="600"/>
              </a:spcBef>
              <a:buClr>
                <a:schemeClr val="accent1"/>
              </a:buClr>
              <a:buSzPct val="100000"/>
              <a:buFont typeface="Noto Sans Symbols"/>
              <a:buChar char="▪"/>
              <a:defRPr sz="2000" b="0" i="0" u="none" strike="noStrike" cap="none">
                <a:solidFill>
                  <a:schemeClr val="dk1"/>
                </a:solidFill>
                <a:latin typeface="Arial"/>
                <a:ea typeface="Arial"/>
                <a:cs typeface="Arial"/>
                <a:sym typeface="Arial"/>
              </a:defRPr>
            </a:lvl3pPr>
            <a:lvl4pPr marL="536575" marR="0" lvl="3" indent="-155575" algn="l" rtl="0">
              <a:lnSpc>
                <a:spcPct val="10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4pPr>
            <a:lvl5pPr marL="809625" marR="0" lvl="4" indent="-174625" algn="l" rtl="0">
              <a:lnSpc>
                <a:spcPct val="100000"/>
              </a:lnSpc>
              <a:spcBef>
                <a:spcPts val="6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6" name="Shape 106"/>
          <p:cNvSpPr txBox="1">
            <a:spLocks noGrp="1"/>
          </p:cNvSpPr>
          <p:nvPr>
            <p:ph type="dt" idx="10"/>
          </p:nvPr>
        </p:nvSpPr>
        <p:spPr>
          <a:xfrm>
            <a:off x="2101309" y="6426514"/>
            <a:ext cx="1937290" cy="365125"/>
          </a:xfrm>
          <a:prstGeom prst="rect">
            <a:avLst/>
          </a:prstGeom>
          <a:noFill/>
          <a:ln>
            <a:noFill/>
          </a:ln>
        </p:spPr>
        <p:txBody>
          <a:bodyPr wrap="square" lIns="91425" tIns="91425" rIns="91425" bIns="91425" anchor="ctr" anchorCtr="0"/>
          <a:lstStyle>
            <a:lvl1pPr marL="0" marR="0" lvl="0" indent="0" algn="l" rtl="0">
              <a:spcBef>
                <a:spcPts val="0"/>
              </a:spcBef>
              <a:buNone/>
              <a:defRPr sz="1000">
                <a:solidFill>
                  <a:schemeClr val="dk2"/>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07" name="Shape 107"/>
          <p:cNvSpPr txBox="1">
            <a:spLocks noGrp="1"/>
          </p:cNvSpPr>
          <p:nvPr>
            <p:ph type="ftr" idx="11"/>
          </p:nvPr>
        </p:nvSpPr>
        <p:spPr>
          <a:xfrm>
            <a:off x="4038599" y="6426514"/>
            <a:ext cx="7348269" cy="365125"/>
          </a:xfrm>
          <a:prstGeom prst="rect">
            <a:avLst/>
          </a:prstGeom>
          <a:noFill/>
          <a:ln>
            <a:noFill/>
          </a:ln>
        </p:spPr>
        <p:txBody>
          <a:bodyPr wrap="square" lIns="91425" tIns="91425" rIns="91425" bIns="91425" anchor="ctr" anchorCtr="0"/>
          <a:lstStyle>
            <a:lvl1pPr marL="0" marR="0" lvl="0" indent="0" algn="r" rtl="0">
              <a:spcBef>
                <a:spcPts val="0"/>
              </a:spcBef>
              <a:buNone/>
              <a:defRPr sz="1000">
                <a:solidFill>
                  <a:schemeClr val="dk2"/>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08" name="Shape 108"/>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a:solidFill>
                  <a:schemeClr val="accent1"/>
                </a:solidFill>
                <a:latin typeface="Arial"/>
                <a:ea typeface="Arial"/>
                <a:cs typeface="Arial"/>
                <a:sym typeface="Arial"/>
              </a:rPr>
              <a:t>‹#›</a:t>
            </a:fld>
            <a:endParaRPr lang="pl-PL" sz="1000" b="1">
              <a:solidFill>
                <a:schemeClr val="accent1"/>
              </a:solidFill>
              <a:latin typeface="Arial"/>
              <a:ea typeface="Arial"/>
              <a:cs typeface="Arial"/>
              <a:sym typeface="Arial"/>
            </a:endParaRPr>
          </a:p>
        </p:txBody>
      </p:sp>
      <p:sp>
        <p:nvSpPr>
          <p:cNvPr id="109" name="Shape 109"/>
          <p:cNvSpPr txBox="1">
            <a:spLocks noGrp="1"/>
          </p:cNvSpPr>
          <p:nvPr>
            <p:ph type="title"/>
          </p:nvPr>
        </p:nvSpPr>
        <p:spPr>
          <a:xfrm>
            <a:off x="479425" y="53776"/>
            <a:ext cx="9880900" cy="919732"/>
          </a:xfrm>
          <a:prstGeom prst="rect">
            <a:avLst/>
          </a:prstGeom>
          <a:noFill/>
          <a:ln>
            <a:noFill/>
          </a:ln>
        </p:spPr>
        <p:txBody>
          <a:bodyPr wrap="square" lIns="91425" tIns="91425" rIns="91425" bIns="91425" anchor="ctr" anchorCtr="0"/>
          <a:lstStyle>
            <a:lvl1pPr marL="0" marR="0" lvl="0" indent="0" algn="l" rtl="0">
              <a:lnSpc>
                <a:spcPct val="100000"/>
              </a:lnSpc>
              <a:spcBef>
                <a:spcPts val="0"/>
              </a:spcBef>
              <a:buClr>
                <a:schemeClr val="lt1"/>
              </a:buClr>
              <a:buFont typeface="Arial"/>
              <a:buNone/>
              <a:defRPr sz="2400" b="1"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wo Column Content (With Grey Tiles)">
    <p:spTree>
      <p:nvGrpSpPr>
        <p:cNvPr id="1" name="Shape 110"/>
        <p:cNvGrpSpPr/>
        <p:nvPr/>
      </p:nvGrpSpPr>
      <p:grpSpPr>
        <a:xfrm>
          <a:off x="0" y="0"/>
          <a:ext cx="0" cy="0"/>
          <a:chOff x="0" y="0"/>
          <a:chExt cx="0" cy="0"/>
        </a:xfrm>
      </p:grpSpPr>
      <p:pic>
        <p:nvPicPr>
          <p:cNvPr id="111" name="Shape 111"/>
          <p:cNvPicPr preferRelativeResize="0"/>
          <p:nvPr/>
        </p:nvPicPr>
        <p:blipFill rotWithShape="1">
          <a:blip r:embed="rId2">
            <a:alphaModFix/>
          </a:blip>
          <a:srcRect/>
          <a:stretch/>
        </p:blipFill>
        <p:spPr>
          <a:xfrm>
            <a:off x="6827520" y="1026113"/>
            <a:ext cx="5364479" cy="5314553"/>
          </a:xfrm>
          <a:prstGeom prst="rect">
            <a:avLst/>
          </a:prstGeom>
          <a:noFill/>
          <a:ln>
            <a:noFill/>
          </a:ln>
        </p:spPr>
      </p:pic>
      <p:pic>
        <p:nvPicPr>
          <p:cNvPr id="112" name="Shape 112"/>
          <p:cNvPicPr preferRelativeResize="0"/>
          <p:nvPr/>
        </p:nvPicPr>
        <p:blipFill rotWithShape="1">
          <a:blip r:embed="rId3">
            <a:alphaModFix/>
          </a:blip>
          <a:srcRect l="1695" t="18602" b="-65"/>
          <a:stretch/>
        </p:blipFill>
        <p:spPr>
          <a:xfrm>
            <a:off x="-9728" y="0"/>
            <a:ext cx="12211455" cy="1040860"/>
          </a:xfrm>
          <a:prstGeom prst="rect">
            <a:avLst/>
          </a:prstGeom>
          <a:noFill/>
          <a:ln>
            <a:noFill/>
          </a:ln>
        </p:spPr>
      </p:pic>
      <p:sp>
        <p:nvSpPr>
          <p:cNvPr id="113" name="Shape 113"/>
          <p:cNvSpPr txBox="1">
            <a:spLocks noGrp="1"/>
          </p:cNvSpPr>
          <p:nvPr>
            <p:ph type="body" idx="1"/>
          </p:nvPr>
        </p:nvSpPr>
        <p:spPr>
          <a:xfrm>
            <a:off x="479425" y="1268414"/>
            <a:ext cx="5469819" cy="5076824"/>
          </a:xfrm>
          <a:prstGeom prst="rect">
            <a:avLst/>
          </a:prstGeom>
          <a:noFill/>
          <a:ln>
            <a:noFill/>
          </a:ln>
        </p:spPr>
        <p:txBody>
          <a:bodyPr wrap="square" lIns="91425" tIns="91425" rIns="91425" bIns="91425" anchor="t" anchorCtr="0"/>
          <a:lstStyle>
            <a:lvl1pPr marL="0" marR="0" lvl="0" indent="0" algn="l" rtl="0">
              <a:lnSpc>
                <a:spcPct val="100000"/>
              </a:lnSpc>
              <a:spcBef>
                <a:spcPts val="1200"/>
              </a:spcBef>
              <a:buClr>
                <a:schemeClr val="accent1"/>
              </a:buClr>
              <a:buFont typeface="Arial"/>
              <a:buNone/>
              <a:defRPr sz="2200" b="0" i="0" u="none" strike="noStrike" cap="none">
                <a:solidFill>
                  <a:schemeClr val="accent1"/>
                </a:solidFill>
                <a:latin typeface="Arial"/>
                <a:ea typeface="Arial"/>
                <a:cs typeface="Arial"/>
                <a:sym typeface="Arial"/>
              </a:defRPr>
            </a:lvl1pPr>
            <a:lvl2pPr marL="0" marR="0" lvl="1" indent="0" algn="l" rtl="0">
              <a:lnSpc>
                <a:spcPct val="100000"/>
              </a:lnSpc>
              <a:spcBef>
                <a:spcPts val="1200"/>
              </a:spcBef>
              <a:buClr>
                <a:schemeClr val="dk1"/>
              </a:buClr>
              <a:buFont typeface="Arial"/>
              <a:buNone/>
              <a:defRPr sz="2000" b="0" i="0" u="none" strike="noStrike" cap="none">
                <a:solidFill>
                  <a:schemeClr val="dk1"/>
                </a:solidFill>
                <a:latin typeface="Arial"/>
                <a:ea typeface="Arial"/>
                <a:cs typeface="Arial"/>
                <a:sym typeface="Arial"/>
              </a:defRPr>
            </a:lvl2pPr>
            <a:lvl3pPr marL="273050" marR="0" lvl="2" indent="-146050" algn="l" rtl="0">
              <a:lnSpc>
                <a:spcPct val="100000"/>
              </a:lnSpc>
              <a:spcBef>
                <a:spcPts val="600"/>
              </a:spcBef>
              <a:buClr>
                <a:schemeClr val="accent1"/>
              </a:buClr>
              <a:buSzPct val="100000"/>
              <a:buFont typeface="Noto Sans Symbols"/>
              <a:buChar char="▪"/>
              <a:defRPr sz="2000" b="0" i="0" u="none" strike="noStrike" cap="none">
                <a:solidFill>
                  <a:schemeClr val="dk1"/>
                </a:solidFill>
                <a:latin typeface="Arial"/>
                <a:ea typeface="Arial"/>
                <a:cs typeface="Arial"/>
                <a:sym typeface="Arial"/>
              </a:defRPr>
            </a:lvl3pPr>
            <a:lvl4pPr marL="536575" marR="0" lvl="3" indent="-155575" algn="l" rtl="0">
              <a:lnSpc>
                <a:spcPct val="10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4pPr>
            <a:lvl5pPr marL="809625" marR="0" lvl="4" indent="-174625" algn="l" rtl="0">
              <a:lnSpc>
                <a:spcPct val="100000"/>
              </a:lnSpc>
              <a:spcBef>
                <a:spcPts val="6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4" name="Shape 114"/>
          <p:cNvSpPr txBox="1">
            <a:spLocks noGrp="1"/>
          </p:cNvSpPr>
          <p:nvPr>
            <p:ph type="dt" idx="10"/>
          </p:nvPr>
        </p:nvSpPr>
        <p:spPr>
          <a:xfrm>
            <a:off x="2101309" y="6426514"/>
            <a:ext cx="1937290" cy="365125"/>
          </a:xfrm>
          <a:prstGeom prst="rect">
            <a:avLst/>
          </a:prstGeom>
          <a:noFill/>
          <a:ln>
            <a:noFill/>
          </a:ln>
        </p:spPr>
        <p:txBody>
          <a:bodyPr wrap="square" lIns="91425" tIns="91425" rIns="91425" bIns="91425" anchor="ctr" anchorCtr="0"/>
          <a:lstStyle>
            <a:lvl1pPr marL="0" marR="0" lvl="0" indent="0" algn="l" rtl="0">
              <a:spcBef>
                <a:spcPts val="0"/>
              </a:spcBef>
              <a:buNone/>
              <a:defRPr sz="1000">
                <a:solidFill>
                  <a:schemeClr val="dk2"/>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15" name="Shape 115"/>
          <p:cNvSpPr txBox="1">
            <a:spLocks noGrp="1"/>
          </p:cNvSpPr>
          <p:nvPr>
            <p:ph type="ftr" idx="11"/>
          </p:nvPr>
        </p:nvSpPr>
        <p:spPr>
          <a:xfrm>
            <a:off x="4038599" y="6426514"/>
            <a:ext cx="7348269" cy="365125"/>
          </a:xfrm>
          <a:prstGeom prst="rect">
            <a:avLst/>
          </a:prstGeom>
          <a:noFill/>
          <a:ln>
            <a:noFill/>
          </a:ln>
        </p:spPr>
        <p:txBody>
          <a:bodyPr wrap="square" lIns="91425" tIns="91425" rIns="91425" bIns="91425" anchor="ctr" anchorCtr="0"/>
          <a:lstStyle>
            <a:lvl1pPr marL="0" marR="0" lvl="0" indent="0" algn="r" rtl="0">
              <a:spcBef>
                <a:spcPts val="0"/>
              </a:spcBef>
              <a:buNone/>
              <a:defRPr sz="1000">
                <a:solidFill>
                  <a:schemeClr val="dk2"/>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16" name="Shape 116"/>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a:solidFill>
                  <a:schemeClr val="accent1"/>
                </a:solidFill>
                <a:latin typeface="Arial"/>
                <a:ea typeface="Arial"/>
                <a:cs typeface="Arial"/>
                <a:sym typeface="Arial"/>
              </a:rPr>
              <a:t>‹#›</a:t>
            </a:fld>
            <a:endParaRPr lang="pl-PL" sz="1000" b="1">
              <a:solidFill>
                <a:schemeClr val="accent1"/>
              </a:solidFill>
              <a:latin typeface="Arial"/>
              <a:ea typeface="Arial"/>
              <a:cs typeface="Arial"/>
              <a:sym typeface="Arial"/>
            </a:endParaRPr>
          </a:p>
        </p:txBody>
      </p:sp>
      <p:sp>
        <p:nvSpPr>
          <p:cNvPr id="117" name="Shape 117"/>
          <p:cNvSpPr txBox="1">
            <a:spLocks noGrp="1"/>
          </p:cNvSpPr>
          <p:nvPr>
            <p:ph type="body" idx="2"/>
          </p:nvPr>
        </p:nvSpPr>
        <p:spPr>
          <a:xfrm>
            <a:off x="6242756" y="1268414"/>
            <a:ext cx="5469819" cy="5076824"/>
          </a:xfrm>
          <a:prstGeom prst="rect">
            <a:avLst/>
          </a:prstGeom>
          <a:noFill/>
          <a:ln>
            <a:noFill/>
          </a:ln>
        </p:spPr>
        <p:txBody>
          <a:bodyPr wrap="square" lIns="91425" tIns="91425" rIns="91425" bIns="91425" anchor="t" anchorCtr="0"/>
          <a:lstStyle>
            <a:lvl1pPr marL="0" marR="0" lvl="0" indent="0" algn="l" rtl="0">
              <a:lnSpc>
                <a:spcPct val="100000"/>
              </a:lnSpc>
              <a:spcBef>
                <a:spcPts val="1200"/>
              </a:spcBef>
              <a:buClr>
                <a:schemeClr val="accent1"/>
              </a:buClr>
              <a:buFont typeface="Arial"/>
              <a:buNone/>
              <a:defRPr sz="2200" b="0" i="0" u="none" strike="noStrike" cap="none">
                <a:solidFill>
                  <a:schemeClr val="accent1"/>
                </a:solidFill>
                <a:latin typeface="Arial"/>
                <a:ea typeface="Arial"/>
                <a:cs typeface="Arial"/>
                <a:sym typeface="Arial"/>
              </a:defRPr>
            </a:lvl1pPr>
            <a:lvl2pPr marL="0" marR="0" lvl="1" indent="0" algn="l" rtl="0">
              <a:lnSpc>
                <a:spcPct val="100000"/>
              </a:lnSpc>
              <a:spcBef>
                <a:spcPts val="1200"/>
              </a:spcBef>
              <a:buClr>
                <a:schemeClr val="dk1"/>
              </a:buClr>
              <a:buFont typeface="Arial"/>
              <a:buNone/>
              <a:defRPr sz="2000" b="0" i="0" u="none" strike="noStrike" cap="none">
                <a:solidFill>
                  <a:schemeClr val="dk1"/>
                </a:solidFill>
                <a:latin typeface="Arial"/>
                <a:ea typeface="Arial"/>
                <a:cs typeface="Arial"/>
                <a:sym typeface="Arial"/>
              </a:defRPr>
            </a:lvl2pPr>
            <a:lvl3pPr marL="273050" marR="0" lvl="2" indent="-146050" algn="l" rtl="0">
              <a:lnSpc>
                <a:spcPct val="100000"/>
              </a:lnSpc>
              <a:spcBef>
                <a:spcPts val="600"/>
              </a:spcBef>
              <a:buClr>
                <a:schemeClr val="accent1"/>
              </a:buClr>
              <a:buSzPct val="100000"/>
              <a:buFont typeface="Noto Sans Symbols"/>
              <a:buChar char="▪"/>
              <a:defRPr sz="2000" b="0" i="0" u="none" strike="noStrike" cap="none">
                <a:solidFill>
                  <a:schemeClr val="dk1"/>
                </a:solidFill>
                <a:latin typeface="Arial"/>
                <a:ea typeface="Arial"/>
                <a:cs typeface="Arial"/>
                <a:sym typeface="Arial"/>
              </a:defRPr>
            </a:lvl3pPr>
            <a:lvl4pPr marL="536575" marR="0" lvl="3" indent="-155575" algn="l" rtl="0">
              <a:lnSpc>
                <a:spcPct val="10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4pPr>
            <a:lvl5pPr marL="809625" marR="0" lvl="4" indent="-174625" algn="l" rtl="0">
              <a:lnSpc>
                <a:spcPct val="100000"/>
              </a:lnSpc>
              <a:spcBef>
                <a:spcPts val="6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8" name="Shape 118"/>
          <p:cNvSpPr txBox="1">
            <a:spLocks noGrp="1"/>
          </p:cNvSpPr>
          <p:nvPr>
            <p:ph type="title"/>
          </p:nvPr>
        </p:nvSpPr>
        <p:spPr>
          <a:xfrm>
            <a:off x="479425" y="53776"/>
            <a:ext cx="9880900" cy="919732"/>
          </a:xfrm>
          <a:prstGeom prst="rect">
            <a:avLst/>
          </a:prstGeom>
          <a:noFill/>
          <a:ln>
            <a:noFill/>
          </a:ln>
        </p:spPr>
        <p:txBody>
          <a:bodyPr wrap="square" lIns="91425" tIns="91425" rIns="91425" bIns="91425" anchor="ctr" anchorCtr="0"/>
          <a:lstStyle>
            <a:lvl1pPr marL="0" marR="0" lvl="0" indent="0" algn="l" rtl="0">
              <a:lnSpc>
                <a:spcPct val="100000"/>
              </a:lnSpc>
              <a:spcBef>
                <a:spcPts val="0"/>
              </a:spcBef>
              <a:buClr>
                <a:schemeClr val="lt1"/>
              </a:buClr>
              <a:buFont typeface="Arial"/>
              <a:buNone/>
              <a:defRPr sz="2400" b="1"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One Column Content and Image">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479425" y="53776"/>
            <a:ext cx="9880900" cy="919732"/>
          </a:xfrm>
          <a:prstGeom prst="rect">
            <a:avLst/>
          </a:prstGeom>
          <a:noFill/>
          <a:ln>
            <a:noFill/>
          </a:ln>
        </p:spPr>
        <p:txBody>
          <a:bodyPr wrap="square" lIns="91425" tIns="91425" rIns="91425" bIns="91425" anchor="ctr" anchorCtr="0"/>
          <a:lstStyle>
            <a:lvl1pPr marL="0" marR="0" lvl="0" indent="0" algn="l" rtl="0">
              <a:lnSpc>
                <a:spcPct val="100000"/>
              </a:lnSpc>
              <a:spcBef>
                <a:spcPts val="0"/>
              </a:spcBef>
              <a:buClr>
                <a:schemeClr val="lt1"/>
              </a:buClr>
              <a:buFont typeface="Arial"/>
              <a:buNone/>
              <a:defRPr sz="2400" b="1"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1" name="Shape 121"/>
          <p:cNvSpPr txBox="1">
            <a:spLocks noGrp="1"/>
          </p:cNvSpPr>
          <p:nvPr>
            <p:ph type="body" idx="1"/>
          </p:nvPr>
        </p:nvSpPr>
        <p:spPr>
          <a:xfrm>
            <a:off x="479425" y="1268096"/>
            <a:ext cx="5469819" cy="5077141"/>
          </a:xfrm>
          <a:prstGeom prst="rect">
            <a:avLst/>
          </a:prstGeom>
          <a:noFill/>
          <a:ln>
            <a:noFill/>
          </a:ln>
        </p:spPr>
        <p:txBody>
          <a:bodyPr wrap="square" lIns="91425" tIns="91425" rIns="91425" bIns="91425" anchor="t" anchorCtr="0"/>
          <a:lstStyle>
            <a:lvl1pPr marL="0" marR="0" lvl="0" indent="0" algn="l" rtl="0">
              <a:lnSpc>
                <a:spcPct val="100000"/>
              </a:lnSpc>
              <a:spcBef>
                <a:spcPts val="1200"/>
              </a:spcBef>
              <a:buClr>
                <a:schemeClr val="accent1"/>
              </a:buClr>
              <a:buFont typeface="Arial"/>
              <a:buNone/>
              <a:defRPr sz="2200" b="0" i="0" u="none" strike="noStrike" cap="none">
                <a:solidFill>
                  <a:schemeClr val="accent1"/>
                </a:solidFill>
                <a:latin typeface="Arial"/>
                <a:ea typeface="Arial"/>
                <a:cs typeface="Arial"/>
                <a:sym typeface="Arial"/>
              </a:defRPr>
            </a:lvl1pPr>
            <a:lvl2pPr marL="0" marR="0" lvl="1" indent="0" algn="l" rtl="0">
              <a:lnSpc>
                <a:spcPct val="100000"/>
              </a:lnSpc>
              <a:spcBef>
                <a:spcPts val="1200"/>
              </a:spcBef>
              <a:buClr>
                <a:schemeClr val="dk1"/>
              </a:buClr>
              <a:buFont typeface="Arial"/>
              <a:buNone/>
              <a:defRPr sz="2000" b="0" i="0" u="none" strike="noStrike" cap="none">
                <a:solidFill>
                  <a:schemeClr val="dk1"/>
                </a:solidFill>
                <a:latin typeface="Arial"/>
                <a:ea typeface="Arial"/>
                <a:cs typeface="Arial"/>
                <a:sym typeface="Arial"/>
              </a:defRPr>
            </a:lvl2pPr>
            <a:lvl3pPr marL="273050" marR="0" lvl="2" indent="-146050" algn="l" rtl="0">
              <a:lnSpc>
                <a:spcPct val="100000"/>
              </a:lnSpc>
              <a:spcBef>
                <a:spcPts val="600"/>
              </a:spcBef>
              <a:buClr>
                <a:schemeClr val="accent1"/>
              </a:buClr>
              <a:buSzPct val="100000"/>
              <a:buFont typeface="Noto Sans Symbols"/>
              <a:buChar char="▪"/>
              <a:defRPr sz="2000" b="0" i="0" u="none" strike="noStrike" cap="none">
                <a:solidFill>
                  <a:schemeClr val="dk1"/>
                </a:solidFill>
                <a:latin typeface="Arial"/>
                <a:ea typeface="Arial"/>
                <a:cs typeface="Arial"/>
                <a:sym typeface="Arial"/>
              </a:defRPr>
            </a:lvl3pPr>
            <a:lvl4pPr marL="536575" marR="0" lvl="3" indent="-155575" algn="l" rtl="0">
              <a:lnSpc>
                <a:spcPct val="10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4pPr>
            <a:lvl5pPr marL="809625" marR="0" lvl="4" indent="-174625" algn="l" rtl="0">
              <a:lnSpc>
                <a:spcPct val="100000"/>
              </a:lnSpc>
              <a:spcBef>
                <a:spcPts val="6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2" name="Shape 122"/>
          <p:cNvSpPr txBox="1">
            <a:spLocks noGrp="1"/>
          </p:cNvSpPr>
          <p:nvPr>
            <p:ph type="dt" idx="10"/>
          </p:nvPr>
        </p:nvSpPr>
        <p:spPr>
          <a:xfrm>
            <a:off x="2101309" y="6426514"/>
            <a:ext cx="1937290" cy="365125"/>
          </a:xfrm>
          <a:prstGeom prst="rect">
            <a:avLst/>
          </a:prstGeom>
          <a:noFill/>
          <a:ln>
            <a:noFill/>
          </a:ln>
        </p:spPr>
        <p:txBody>
          <a:bodyPr wrap="square" lIns="91425" tIns="91425" rIns="91425" bIns="91425" anchor="ctr" anchorCtr="0"/>
          <a:lstStyle>
            <a:lvl1pPr marL="0" marR="0" lvl="0" indent="0" algn="l" rtl="0">
              <a:spcBef>
                <a:spcPts val="0"/>
              </a:spcBef>
              <a:buNone/>
              <a:defRPr sz="1000">
                <a:solidFill>
                  <a:schemeClr val="dk2"/>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23" name="Shape 123"/>
          <p:cNvSpPr txBox="1">
            <a:spLocks noGrp="1"/>
          </p:cNvSpPr>
          <p:nvPr>
            <p:ph type="ftr" idx="11"/>
          </p:nvPr>
        </p:nvSpPr>
        <p:spPr>
          <a:xfrm>
            <a:off x="4038599" y="6426514"/>
            <a:ext cx="7348269" cy="365125"/>
          </a:xfrm>
          <a:prstGeom prst="rect">
            <a:avLst/>
          </a:prstGeom>
          <a:noFill/>
          <a:ln>
            <a:noFill/>
          </a:ln>
        </p:spPr>
        <p:txBody>
          <a:bodyPr wrap="square" lIns="91425" tIns="91425" rIns="91425" bIns="91425" anchor="ctr" anchorCtr="0"/>
          <a:lstStyle>
            <a:lvl1pPr marL="0" marR="0" lvl="0" indent="0" algn="r" rtl="0">
              <a:spcBef>
                <a:spcPts val="0"/>
              </a:spcBef>
              <a:buNone/>
              <a:defRPr sz="1000">
                <a:solidFill>
                  <a:schemeClr val="dk2"/>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24" name="Shape 124"/>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a:solidFill>
                  <a:schemeClr val="accent1"/>
                </a:solidFill>
                <a:latin typeface="Arial"/>
                <a:ea typeface="Arial"/>
                <a:cs typeface="Arial"/>
                <a:sym typeface="Arial"/>
              </a:rPr>
              <a:t>‹#›</a:t>
            </a:fld>
            <a:endParaRPr lang="pl-PL" sz="1000" b="1">
              <a:solidFill>
                <a:schemeClr val="accent1"/>
              </a:solidFill>
              <a:latin typeface="Arial"/>
              <a:ea typeface="Arial"/>
              <a:cs typeface="Arial"/>
              <a:sym typeface="Arial"/>
            </a:endParaRPr>
          </a:p>
        </p:txBody>
      </p:sp>
      <p:sp>
        <p:nvSpPr>
          <p:cNvPr id="125" name="Shape 125"/>
          <p:cNvSpPr>
            <a:spLocks noGrp="1"/>
          </p:cNvSpPr>
          <p:nvPr>
            <p:ph type="pic" idx="2"/>
          </p:nvPr>
        </p:nvSpPr>
        <p:spPr>
          <a:xfrm>
            <a:off x="6242050" y="1268413"/>
            <a:ext cx="5468400" cy="5076825"/>
          </a:xfrm>
          <a:prstGeom prst="rect">
            <a:avLst/>
          </a:prstGeom>
          <a:noFill/>
          <a:ln>
            <a:noFill/>
          </a:ln>
        </p:spPr>
        <p:txBody>
          <a:bodyPr wrap="square" lIns="91425" tIns="91425" rIns="91425" bIns="91425" anchor="t" anchorCtr="0"/>
          <a:lstStyle>
            <a:lvl1pPr marL="0" marR="0" lvl="0" indent="0" algn="l" rtl="0">
              <a:lnSpc>
                <a:spcPct val="100000"/>
              </a:lnSpc>
              <a:spcBef>
                <a:spcPts val="1200"/>
              </a:spcBef>
              <a:buClr>
                <a:schemeClr val="accent1"/>
              </a:buClr>
              <a:buFont typeface="Arial"/>
              <a:buNone/>
              <a:defRPr sz="2200" b="0" i="0" u="none" strike="noStrike" cap="none">
                <a:solidFill>
                  <a:schemeClr val="accent1"/>
                </a:solidFill>
                <a:latin typeface="Arial"/>
                <a:ea typeface="Arial"/>
                <a:cs typeface="Arial"/>
                <a:sym typeface="Arial"/>
              </a:defRPr>
            </a:lvl1pPr>
            <a:lvl2pPr marL="0" marR="0" lvl="1" indent="0" algn="l" rtl="0">
              <a:lnSpc>
                <a:spcPct val="100000"/>
              </a:lnSpc>
              <a:spcBef>
                <a:spcPts val="1200"/>
              </a:spcBef>
              <a:buClr>
                <a:schemeClr val="dk1"/>
              </a:buClr>
              <a:buFont typeface="Arial"/>
              <a:buNone/>
              <a:defRPr sz="2000" b="0" i="0" u="none" strike="noStrike" cap="none">
                <a:solidFill>
                  <a:schemeClr val="dk1"/>
                </a:solidFill>
                <a:latin typeface="Arial"/>
                <a:ea typeface="Arial"/>
                <a:cs typeface="Arial"/>
                <a:sym typeface="Arial"/>
              </a:defRPr>
            </a:lvl2pPr>
            <a:lvl3pPr marL="273050" marR="0" lvl="2" indent="-146050" algn="l" rtl="0">
              <a:lnSpc>
                <a:spcPct val="100000"/>
              </a:lnSpc>
              <a:spcBef>
                <a:spcPts val="600"/>
              </a:spcBef>
              <a:buClr>
                <a:schemeClr val="accent1"/>
              </a:buClr>
              <a:buSzPct val="100000"/>
              <a:buFont typeface="Noto Sans Symbols"/>
              <a:buChar char="▪"/>
              <a:defRPr sz="2000" b="0" i="0" u="none" strike="noStrike" cap="none">
                <a:solidFill>
                  <a:schemeClr val="dk1"/>
                </a:solidFill>
                <a:latin typeface="Arial"/>
                <a:ea typeface="Arial"/>
                <a:cs typeface="Arial"/>
                <a:sym typeface="Arial"/>
              </a:defRPr>
            </a:lvl3pPr>
            <a:lvl4pPr marL="536575" marR="0" lvl="3" indent="-155575" algn="l" rtl="0">
              <a:lnSpc>
                <a:spcPct val="10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4pPr>
            <a:lvl5pPr marL="809625" marR="0" lvl="4" indent="-174625" algn="l" rtl="0">
              <a:lnSpc>
                <a:spcPct val="100000"/>
              </a:lnSpc>
              <a:spcBef>
                <a:spcPts val="6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Device Layout - Browser">
    <p:spTree>
      <p:nvGrpSpPr>
        <p:cNvPr id="1" name="Shape 126"/>
        <p:cNvGrpSpPr/>
        <p:nvPr/>
      </p:nvGrpSpPr>
      <p:grpSpPr>
        <a:xfrm>
          <a:off x="0" y="0"/>
          <a:ext cx="0" cy="0"/>
          <a:chOff x="0" y="0"/>
          <a:chExt cx="0" cy="0"/>
        </a:xfrm>
      </p:grpSpPr>
      <p:pic>
        <p:nvPicPr>
          <p:cNvPr id="127" name="Shape 127"/>
          <p:cNvPicPr preferRelativeResize="0"/>
          <p:nvPr/>
        </p:nvPicPr>
        <p:blipFill rotWithShape="1">
          <a:blip r:embed="rId2">
            <a:alphaModFix/>
          </a:blip>
          <a:srcRect l="5036" t="13934" r="4882" b="73998"/>
          <a:stretch/>
        </p:blipFill>
        <p:spPr>
          <a:xfrm>
            <a:off x="6189345" y="1842189"/>
            <a:ext cx="5577840" cy="654229"/>
          </a:xfrm>
          <a:prstGeom prst="rect">
            <a:avLst/>
          </a:prstGeom>
          <a:noFill/>
          <a:ln>
            <a:noFill/>
          </a:ln>
        </p:spPr>
      </p:pic>
      <p:sp>
        <p:nvSpPr>
          <p:cNvPr id="128" name="Shape 128"/>
          <p:cNvSpPr txBox="1">
            <a:spLocks noGrp="1"/>
          </p:cNvSpPr>
          <p:nvPr>
            <p:ph type="title"/>
          </p:nvPr>
        </p:nvSpPr>
        <p:spPr>
          <a:xfrm>
            <a:off x="479425" y="53776"/>
            <a:ext cx="9880900" cy="919732"/>
          </a:xfrm>
          <a:prstGeom prst="rect">
            <a:avLst/>
          </a:prstGeom>
          <a:noFill/>
          <a:ln>
            <a:noFill/>
          </a:ln>
        </p:spPr>
        <p:txBody>
          <a:bodyPr wrap="square" lIns="91425" tIns="91425" rIns="91425" bIns="91425" anchor="ctr" anchorCtr="0"/>
          <a:lstStyle>
            <a:lvl1pPr marL="0" marR="0" lvl="0" indent="0" algn="l" rtl="0">
              <a:lnSpc>
                <a:spcPct val="100000"/>
              </a:lnSpc>
              <a:spcBef>
                <a:spcPts val="0"/>
              </a:spcBef>
              <a:buClr>
                <a:schemeClr val="lt1"/>
              </a:buClr>
              <a:buFont typeface="Arial"/>
              <a:buNone/>
              <a:defRPr sz="2400" b="1"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9" name="Shape 129"/>
          <p:cNvSpPr txBox="1">
            <a:spLocks noGrp="1"/>
          </p:cNvSpPr>
          <p:nvPr>
            <p:ph type="body" idx="1"/>
          </p:nvPr>
        </p:nvSpPr>
        <p:spPr>
          <a:xfrm>
            <a:off x="479425" y="1268414"/>
            <a:ext cx="5469819" cy="5076824"/>
          </a:xfrm>
          <a:prstGeom prst="rect">
            <a:avLst/>
          </a:prstGeom>
          <a:noFill/>
          <a:ln>
            <a:noFill/>
          </a:ln>
        </p:spPr>
        <p:txBody>
          <a:bodyPr wrap="square" lIns="91425" tIns="91425" rIns="91425" bIns="91425" anchor="t" anchorCtr="0"/>
          <a:lstStyle>
            <a:lvl1pPr marL="0" marR="0" lvl="0" indent="0" algn="l" rtl="0">
              <a:lnSpc>
                <a:spcPct val="100000"/>
              </a:lnSpc>
              <a:spcBef>
                <a:spcPts val="1200"/>
              </a:spcBef>
              <a:buClr>
                <a:schemeClr val="accent1"/>
              </a:buClr>
              <a:buFont typeface="Arial"/>
              <a:buNone/>
              <a:defRPr sz="2200" b="0" i="0" u="none" strike="noStrike" cap="none">
                <a:solidFill>
                  <a:schemeClr val="accent1"/>
                </a:solidFill>
                <a:latin typeface="Arial"/>
                <a:ea typeface="Arial"/>
                <a:cs typeface="Arial"/>
                <a:sym typeface="Arial"/>
              </a:defRPr>
            </a:lvl1pPr>
            <a:lvl2pPr marL="0" marR="0" lvl="1" indent="0" algn="l" rtl="0">
              <a:lnSpc>
                <a:spcPct val="100000"/>
              </a:lnSpc>
              <a:spcBef>
                <a:spcPts val="1200"/>
              </a:spcBef>
              <a:buClr>
                <a:schemeClr val="dk1"/>
              </a:buClr>
              <a:buFont typeface="Arial"/>
              <a:buNone/>
              <a:defRPr sz="2000" b="0" i="0" u="none" strike="noStrike" cap="none">
                <a:solidFill>
                  <a:schemeClr val="dk1"/>
                </a:solidFill>
                <a:latin typeface="Arial"/>
                <a:ea typeface="Arial"/>
                <a:cs typeface="Arial"/>
                <a:sym typeface="Arial"/>
              </a:defRPr>
            </a:lvl2pPr>
            <a:lvl3pPr marL="273050" marR="0" lvl="2" indent="-146050" algn="l" rtl="0">
              <a:lnSpc>
                <a:spcPct val="100000"/>
              </a:lnSpc>
              <a:spcBef>
                <a:spcPts val="600"/>
              </a:spcBef>
              <a:buClr>
                <a:schemeClr val="accent1"/>
              </a:buClr>
              <a:buSzPct val="100000"/>
              <a:buFont typeface="Noto Sans Symbols"/>
              <a:buChar char="▪"/>
              <a:defRPr sz="2000" b="0" i="0" u="none" strike="noStrike" cap="none">
                <a:solidFill>
                  <a:schemeClr val="dk1"/>
                </a:solidFill>
                <a:latin typeface="Arial"/>
                <a:ea typeface="Arial"/>
                <a:cs typeface="Arial"/>
                <a:sym typeface="Arial"/>
              </a:defRPr>
            </a:lvl3pPr>
            <a:lvl4pPr marL="536575" marR="0" lvl="3" indent="-155575" algn="l" rtl="0">
              <a:lnSpc>
                <a:spcPct val="10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4pPr>
            <a:lvl5pPr marL="809625" marR="0" lvl="4" indent="-174625" algn="l" rtl="0">
              <a:lnSpc>
                <a:spcPct val="100000"/>
              </a:lnSpc>
              <a:spcBef>
                <a:spcPts val="6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0" name="Shape 130"/>
          <p:cNvSpPr txBox="1">
            <a:spLocks noGrp="1"/>
          </p:cNvSpPr>
          <p:nvPr>
            <p:ph type="dt" idx="10"/>
          </p:nvPr>
        </p:nvSpPr>
        <p:spPr>
          <a:xfrm>
            <a:off x="2101309" y="6426514"/>
            <a:ext cx="1937290" cy="365125"/>
          </a:xfrm>
          <a:prstGeom prst="rect">
            <a:avLst/>
          </a:prstGeom>
          <a:noFill/>
          <a:ln>
            <a:noFill/>
          </a:ln>
        </p:spPr>
        <p:txBody>
          <a:bodyPr wrap="square" lIns="91425" tIns="91425" rIns="91425" bIns="91425" anchor="ctr" anchorCtr="0"/>
          <a:lstStyle>
            <a:lvl1pPr marL="0" marR="0" lvl="0" indent="0" algn="l" rtl="0">
              <a:spcBef>
                <a:spcPts val="0"/>
              </a:spcBef>
              <a:buNone/>
              <a:defRPr sz="1000">
                <a:solidFill>
                  <a:schemeClr val="dk2"/>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1" name="Shape 131"/>
          <p:cNvSpPr txBox="1">
            <a:spLocks noGrp="1"/>
          </p:cNvSpPr>
          <p:nvPr>
            <p:ph type="ftr" idx="11"/>
          </p:nvPr>
        </p:nvSpPr>
        <p:spPr>
          <a:xfrm>
            <a:off x="4038599" y="6426514"/>
            <a:ext cx="7348269" cy="365125"/>
          </a:xfrm>
          <a:prstGeom prst="rect">
            <a:avLst/>
          </a:prstGeom>
          <a:noFill/>
          <a:ln>
            <a:noFill/>
          </a:ln>
        </p:spPr>
        <p:txBody>
          <a:bodyPr wrap="square" lIns="91425" tIns="91425" rIns="91425" bIns="91425" anchor="ctr" anchorCtr="0"/>
          <a:lstStyle>
            <a:lvl1pPr marL="0" marR="0" lvl="0" indent="0" algn="r" rtl="0">
              <a:spcBef>
                <a:spcPts val="0"/>
              </a:spcBef>
              <a:buNone/>
              <a:defRPr sz="1000">
                <a:solidFill>
                  <a:schemeClr val="dk2"/>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2" name="Shape 132"/>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a:solidFill>
                  <a:schemeClr val="accent1"/>
                </a:solidFill>
                <a:latin typeface="Arial"/>
                <a:ea typeface="Arial"/>
                <a:cs typeface="Arial"/>
                <a:sym typeface="Arial"/>
              </a:rPr>
              <a:t>‹#›</a:t>
            </a:fld>
            <a:endParaRPr lang="pl-PL" sz="1000" b="1">
              <a:solidFill>
                <a:schemeClr val="accent1"/>
              </a:solidFill>
              <a:latin typeface="Arial"/>
              <a:ea typeface="Arial"/>
              <a:cs typeface="Arial"/>
              <a:sym typeface="Arial"/>
            </a:endParaRPr>
          </a:p>
        </p:txBody>
      </p:sp>
      <p:sp>
        <p:nvSpPr>
          <p:cNvPr id="133" name="Shape 133"/>
          <p:cNvSpPr>
            <a:spLocks noGrp="1"/>
          </p:cNvSpPr>
          <p:nvPr>
            <p:ph type="pic" idx="2"/>
          </p:nvPr>
        </p:nvSpPr>
        <p:spPr>
          <a:xfrm>
            <a:off x="6246051" y="2495012"/>
            <a:ext cx="5464205" cy="3135223"/>
          </a:xfrm>
          <a:prstGeom prst="rect">
            <a:avLst/>
          </a:prstGeom>
          <a:noFill/>
          <a:ln>
            <a:noFill/>
          </a:ln>
        </p:spPr>
        <p:txBody>
          <a:bodyPr wrap="square" lIns="91425" tIns="91425" rIns="91425" bIns="91425" anchor="t" anchorCtr="0"/>
          <a:lstStyle>
            <a:lvl1pPr marL="0" marR="0" lvl="0" indent="0" algn="l" rtl="0">
              <a:lnSpc>
                <a:spcPct val="100000"/>
              </a:lnSpc>
              <a:spcBef>
                <a:spcPts val="1200"/>
              </a:spcBef>
              <a:buClr>
                <a:schemeClr val="dk1"/>
              </a:buClr>
              <a:buFont typeface="Arial"/>
              <a:buNone/>
              <a:defRPr sz="1800" b="0" i="0" u="none" strike="noStrike" cap="none">
                <a:solidFill>
                  <a:schemeClr val="dk1"/>
                </a:solidFill>
                <a:latin typeface="Arial"/>
                <a:ea typeface="Arial"/>
                <a:cs typeface="Arial"/>
                <a:sym typeface="Arial"/>
              </a:defRPr>
            </a:lvl1pPr>
            <a:lvl2pPr marL="0" marR="0" lvl="1" indent="0" algn="l" rtl="0">
              <a:lnSpc>
                <a:spcPct val="100000"/>
              </a:lnSpc>
              <a:spcBef>
                <a:spcPts val="1200"/>
              </a:spcBef>
              <a:buClr>
                <a:schemeClr val="dk1"/>
              </a:buClr>
              <a:buFont typeface="Arial"/>
              <a:buNone/>
              <a:defRPr sz="2000" b="0" i="0" u="none" strike="noStrike" cap="none">
                <a:solidFill>
                  <a:schemeClr val="dk1"/>
                </a:solidFill>
                <a:latin typeface="Arial"/>
                <a:ea typeface="Arial"/>
                <a:cs typeface="Arial"/>
                <a:sym typeface="Arial"/>
              </a:defRPr>
            </a:lvl2pPr>
            <a:lvl3pPr marL="273050" marR="0" lvl="2" indent="-146050" algn="l" rtl="0">
              <a:lnSpc>
                <a:spcPct val="100000"/>
              </a:lnSpc>
              <a:spcBef>
                <a:spcPts val="600"/>
              </a:spcBef>
              <a:buClr>
                <a:schemeClr val="accent1"/>
              </a:buClr>
              <a:buSzPct val="100000"/>
              <a:buFont typeface="Noto Sans Symbols"/>
              <a:buChar char="▪"/>
              <a:defRPr sz="2000" b="0" i="0" u="none" strike="noStrike" cap="none">
                <a:solidFill>
                  <a:schemeClr val="dk1"/>
                </a:solidFill>
                <a:latin typeface="Arial"/>
                <a:ea typeface="Arial"/>
                <a:cs typeface="Arial"/>
                <a:sym typeface="Arial"/>
              </a:defRPr>
            </a:lvl3pPr>
            <a:lvl4pPr marL="536575" marR="0" lvl="3" indent="-155575" algn="l" rtl="0">
              <a:lnSpc>
                <a:spcPct val="10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4pPr>
            <a:lvl5pPr marL="809625" marR="0" lvl="4" indent="-174625" algn="l" rtl="0">
              <a:lnSpc>
                <a:spcPct val="100000"/>
              </a:lnSpc>
              <a:spcBef>
                <a:spcPts val="6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Device Layout - Laptop">
    <p:spTree>
      <p:nvGrpSpPr>
        <p:cNvPr id="1" name="Shape 134"/>
        <p:cNvGrpSpPr/>
        <p:nvPr/>
      </p:nvGrpSpPr>
      <p:grpSpPr>
        <a:xfrm>
          <a:off x="0" y="0"/>
          <a:ext cx="0" cy="0"/>
          <a:chOff x="0" y="0"/>
          <a:chExt cx="0" cy="0"/>
        </a:xfrm>
      </p:grpSpPr>
      <p:pic>
        <p:nvPicPr>
          <p:cNvPr id="135" name="Shape 135"/>
          <p:cNvPicPr preferRelativeResize="0"/>
          <p:nvPr/>
        </p:nvPicPr>
        <p:blipFill rotWithShape="1">
          <a:blip r:embed="rId2">
            <a:alphaModFix/>
          </a:blip>
          <a:srcRect/>
          <a:stretch/>
        </p:blipFill>
        <p:spPr>
          <a:xfrm>
            <a:off x="4404262" y="1571748"/>
            <a:ext cx="7936142" cy="4520179"/>
          </a:xfrm>
          <a:prstGeom prst="rect">
            <a:avLst/>
          </a:prstGeom>
          <a:noFill/>
          <a:ln>
            <a:noFill/>
          </a:ln>
        </p:spPr>
      </p:pic>
      <p:sp>
        <p:nvSpPr>
          <p:cNvPr id="136" name="Shape 136"/>
          <p:cNvSpPr txBox="1">
            <a:spLocks noGrp="1"/>
          </p:cNvSpPr>
          <p:nvPr>
            <p:ph type="title"/>
          </p:nvPr>
        </p:nvSpPr>
        <p:spPr>
          <a:xfrm>
            <a:off x="479425" y="53776"/>
            <a:ext cx="9880900" cy="919732"/>
          </a:xfrm>
          <a:prstGeom prst="rect">
            <a:avLst/>
          </a:prstGeom>
          <a:noFill/>
          <a:ln>
            <a:noFill/>
          </a:ln>
        </p:spPr>
        <p:txBody>
          <a:bodyPr wrap="square" lIns="91425" tIns="91425" rIns="91425" bIns="91425" anchor="ctr" anchorCtr="0"/>
          <a:lstStyle>
            <a:lvl1pPr marL="0" marR="0" lvl="0" indent="0" algn="l" rtl="0">
              <a:lnSpc>
                <a:spcPct val="100000"/>
              </a:lnSpc>
              <a:spcBef>
                <a:spcPts val="0"/>
              </a:spcBef>
              <a:buClr>
                <a:schemeClr val="lt1"/>
              </a:buClr>
              <a:buFont typeface="Arial"/>
              <a:buNone/>
              <a:defRPr sz="2400" b="1"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7" name="Shape 137"/>
          <p:cNvSpPr txBox="1">
            <a:spLocks noGrp="1"/>
          </p:cNvSpPr>
          <p:nvPr>
            <p:ph type="body" idx="1"/>
          </p:nvPr>
        </p:nvSpPr>
        <p:spPr>
          <a:xfrm>
            <a:off x="479426" y="1268414"/>
            <a:ext cx="4492069" cy="5076824"/>
          </a:xfrm>
          <a:prstGeom prst="rect">
            <a:avLst/>
          </a:prstGeom>
          <a:noFill/>
          <a:ln>
            <a:noFill/>
          </a:ln>
        </p:spPr>
        <p:txBody>
          <a:bodyPr wrap="square" lIns="91425" tIns="91425" rIns="91425" bIns="91425" anchor="t" anchorCtr="0"/>
          <a:lstStyle>
            <a:lvl1pPr marL="0" marR="0" lvl="0" indent="0" algn="l" rtl="0">
              <a:lnSpc>
                <a:spcPct val="100000"/>
              </a:lnSpc>
              <a:spcBef>
                <a:spcPts val="1200"/>
              </a:spcBef>
              <a:buClr>
                <a:schemeClr val="accent1"/>
              </a:buClr>
              <a:buFont typeface="Arial"/>
              <a:buNone/>
              <a:defRPr sz="2200" b="0" i="0" u="none" strike="noStrike" cap="none">
                <a:solidFill>
                  <a:schemeClr val="accent1"/>
                </a:solidFill>
                <a:latin typeface="Arial"/>
                <a:ea typeface="Arial"/>
                <a:cs typeface="Arial"/>
                <a:sym typeface="Arial"/>
              </a:defRPr>
            </a:lvl1pPr>
            <a:lvl2pPr marL="0" marR="0" lvl="1" indent="0" algn="l" rtl="0">
              <a:lnSpc>
                <a:spcPct val="100000"/>
              </a:lnSpc>
              <a:spcBef>
                <a:spcPts val="1200"/>
              </a:spcBef>
              <a:buClr>
                <a:schemeClr val="dk1"/>
              </a:buClr>
              <a:buFont typeface="Arial"/>
              <a:buNone/>
              <a:defRPr sz="2000" b="0" i="0" u="none" strike="noStrike" cap="none">
                <a:solidFill>
                  <a:schemeClr val="dk1"/>
                </a:solidFill>
                <a:latin typeface="Arial"/>
                <a:ea typeface="Arial"/>
                <a:cs typeface="Arial"/>
                <a:sym typeface="Arial"/>
              </a:defRPr>
            </a:lvl2pPr>
            <a:lvl3pPr marL="273050" marR="0" lvl="2" indent="-146050" algn="l" rtl="0">
              <a:lnSpc>
                <a:spcPct val="100000"/>
              </a:lnSpc>
              <a:spcBef>
                <a:spcPts val="600"/>
              </a:spcBef>
              <a:buClr>
                <a:schemeClr val="accent1"/>
              </a:buClr>
              <a:buSzPct val="100000"/>
              <a:buFont typeface="Noto Sans Symbols"/>
              <a:buChar char="▪"/>
              <a:defRPr sz="2000" b="0" i="0" u="none" strike="noStrike" cap="none">
                <a:solidFill>
                  <a:schemeClr val="dk1"/>
                </a:solidFill>
                <a:latin typeface="Arial"/>
                <a:ea typeface="Arial"/>
                <a:cs typeface="Arial"/>
                <a:sym typeface="Arial"/>
              </a:defRPr>
            </a:lvl3pPr>
            <a:lvl4pPr marL="536575" marR="0" lvl="3" indent="-155575" algn="l" rtl="0">
              <a:lnSpc>
                <a:spcPct val="10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4pPr>
            <a:lvl5pPr marL="809625" marR="0" lvl="4" indent="-174625" algn="l" rtl="0">
              <a:lnSpc>
                <a:spcPct val="100000"/>
              </a:lnSpc>
              <a:spcBef>
                <a:spcPts val="6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8" name="Shape 138"/>
          <p:cNvSpPr txBox="1">
            <a:spLocks noGrp="1"/>
          </p:cNvSpPr>
          <p:nvPr>
            <p:ph type="dt" idx="10"/>
          </p:nvPr>
        </p:nvSpPr>
        <p:spPr>
          <a:xfrm>
            <a:off x="2101309" y="6426514"/>
            <a:ext cx="1937290" cy="365125"/>
          </a:xfrm>
          <a:prstGeom prst="rect">
            <a:avLst/>
          </a:prstGeom>
          <a:noFill/>
          <a:ln>
            <a:noFill/>
          </a:ln>
        </p:spPr>
        <p:txBody>
          <a:bodyPr wrap="square" lIns="91425" tIns="91425" rIns="91425" bIns="91425" anchor="ctr" anchorCtr="0"/>
          <a:lstStyle>
            <a:lvl1pPr marL="0" marR="0" lvl="0" indent="0" algn="l" rtl="0">
              <a:spcBef>
                <a:spcPts val="0"/>
              </a:spcBef>
              <a:buNone/>
              <a:defRPr sz="1000">
                <a:solidFill>
                  <a:schemeClr val="dk2"/>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9" name="Shape 139"/>
          <p:cNvSpPr txBox="1">
            <a:spLocks noGrp="1"/>
          </p:cNvSpPr>
          <p:nvPr>
            <p:ph type="ftr" idx="11"/>
          </p:nvPr>
        </p:nvSpPr>
        <p:spPr>
          <a:xfrm>
            <a:off x="4038599" y="6426514"/>
            <a:ext cx="7348269" cy="365125"/>
          </a:xfrm>
          <a:prstGeom prst="rect">
            <a:avLst/>
          </a:prstGeom>
          <a:noFill/>
          <a:ln>
            <a:noFill/>
          </a:ln>
        </p:spPr>
        <p:txBody>
          <a:bodyPr wrap="square" lIns="91425" tIns="91425" rIns="91425" bIns="91425" anchor="ctr" anchorCtr="0"/>
          <a:lstStyle>
            <a:lvl1pPr marL="0" marR="0" lvl="0" indent="0" algn="r" rtl="0">
              <a:spcBef>
                <a:spcPts val="0"/>
              </a:spcBef>
              <a:buNone/>
              <a:defRPr sz="1000">
                <a:solidFill>
                  <a:schemeClr val="dk2"/>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0" name="Shape 140"/>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a:solidFill>
                  <a:schemeClr val="accent1"/>
                </a:solidFill>
                <a:latin typeface="Arial"/>
                <a:ea typeface="Arial"/>
                <a:cs typeface="Arial"/>
                <a:sym typeface="Arial"/>
              </a:rPr>
              <a:t>‹#›</a:t>
            </a:fld>
            <a:endParaRPr lang="pl-PL" sz="1000" b="1">
              <a:solidFill>
                <a:schemeClr val="accent1"/>
              </a:solidFill>
              <a:latin typeface="Arial"/>
              <a:ea typeface="Arial"/>
              <a:cs typeface="Arial"/>
              <a:sym typeface="Arial"/>
            </a:endParaRPr>
          </a:p>
        </p:txBody>
      </p:sp>
      <p:sp>
        <p:nvSpPr>
          <p:cNvPr id="141" name="Shape 141"/>
          <p:cNvSpPr>
            <a:spLocks noGrp="1"/>
          </p:cNvSpPr>
          <p:nvPr>
            <p:ph type="pic" idx="2"/>
          </p:nvPr>
        </p:nvSpPr>
        <p:spPr>
          <a:xfrm>
            <a:off x="5698982" y="1978696"/>
            <a:ext cx="5329988" cy="3416416"/>
          </a:xfrm>
          <a:prstGeom prst="rect">
            <a:avLst/>
          </a:prstGeom>
          <a:noFill/>
          <a:ln>
            <a:noFill/>
          </a:ln>
        </p:spPr>
        <p:txBody>
          <a:bodyPr wrap="square" lIns="91425" tIns="91425" rIns="91425" bIns="91425" anchor="t" anchorCtr="0"/>
          <a:lstStyle>
            <a:lvl1pPr marL="0" marR="0" lvl="0" indent="0" algn="l" rtl="0">
              <a:lnSpc>
                <a:spcPct val="100000"/>
              </a:lnSpc>
              <a:spcBef>
                <a:spcPts val="1200"/>
              </a:spcBef>
              <a:buClr>
                <a:schemeClr val="dk1"/>
              </a:buClr>
              <a:buFont typeface="Arial"/>
              <a:buNone/>
              <a:defRPr sz="1800" b="0" i="0" u="none" strike="noStrike" cap="none">
                <a:solidFill>
                  <a:schemeClr val="dk1"/>
                </a:solidFill>
                <a:latin typeface="Arial"/>
                <a:ea typeface="Arial"/>
                <a:cs typeface="Arial"/>
                <a:sym typeface="Arial"/>
              </a:defRPr>
            </a:lvl1pPr>
            <a:lvl2pPr marL="0" marR="0" lvl="1" indent="0" algn="l" rtl="0">
              <a:lnSpc>
                <a:spcPct val="100000"/>
              </a:lnSpc>
              <a:spcBef>
                <a:spcPts val="1200"/>
              </a:spcBef>
              <a:buClr>
                <a:schemeClr val="dk1"/>
              </a:buClr>
              <a:buFont typeface="Arial"/>
              <a:buNone/>
              <a:defRPr sz="2000" b="0" i="0" u="none" strike="noStrike" cap="none">
                <a:solidFill>
                  <a:schemeClr val="dk1"/>
                </a:solidFill>
                <a:latin typeface="Arial"/>
                <a:ea typeface="Arial"/>
                <a:cs typeface="Arial"/>
                <a:sym typeface="Arial"/>
              </a:defRPr>
            </a:lvl2pPr>
            <a:lvl3pPr marL="273050" marR="0" lvl="2" indent="-146050" algn="l" rtl="0">
              <a:lnSpc>
                <a:spcPct val="100000"/>
              </a:lnSpc>
              <a:spcBef>
                <a:spcPts val="600"/>
              </a:spcBef>
              <a:buClr>
                <a:schemeClr val="accent1"/>
              </a:buClr>
              <a:buSzPct val="100000"/>
              <a:buFont typeface="Noto Sans Symbols"/>
              <a:buChar char="▪"/>
              <a:defRPr sz="2000" b="0" i="0" u="none" strike="noStrike" cap="none">
                <a:solidFill>
                  <a:schemeClr val="dk1"/>
                </a:solidFill>
                <a:latin typeface="Arial"/>
                <a:ea typeface="Arial"/>
                <a:cs typeface="Arial"/>
                <a:sym typeface="Arial"/>
              </a:defRPr>
            </a:lvl3pPr>
            <a:lvl4pPr marL="536575" marR="0" lvl="3" indent="-155575" algn="l" rtl="0">
              <a:lnSpc>
                <a:spcPct val="10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4pPr>
            <a:lvl5pPr marL="809625" marR="0" lvl="4" indent="-174625" algn="l" rtl="0">
              <a:lnSpc>
                <a:spcPct val="100000"/>
              </a:lnSpc>
              <a:spcBef>
                <a:spcPts val="6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Device Layout - Laptop (Centred)">
    <p:spTree>
      <p:nvGrpSpPr>
        <p:cNvPr id="1" name="Shape 142"/>
        <p:cNvGrpSpPr/>
        <p:nvPr/>
      </p:nvGrpSpPr>
      <p:grpSpPr>
        <a:xfrm>
          <a:off x="0" y="0"/>
          <a:ext cx="0" cy="0"/>
          <a:chOff x="0" y="0"/>
          <a:chExt cx="0" cy="0"/>
        </a:xfrm>
      </p:grpSpPr>
      <p:pic>
        <p:nvPicPr>
          <p:cNvPr id="143" name="Shape 143"/>
          <p:cNvPicPr preferRelativeResize="0"/>
          <p:nvPr/>
        </p:nvPicPr>
        <p:blipFill rotWithShape="1">
          <a:blip r:embed="rId2">
            <a:alphaModFix/>
          </a:blip>
          <a:srcRect/>
          <a:stretch/>
        </p:blipFill>
        <p:spPr>
          <a:xfrm>
            <a:off x="1528727" y="1185568"/>
            <a:ext cx="9155590" cy="5214739"/>
          </a:xfrm>
          <a:prstGeom prst="rect">
            <a:avLst/>
          </a:prstGeom>
          <a:noFill/>
          <a:ln>
            <a:noFill/>
          </a:ln>
        </p:spPr>
      </p:pic>
      <p:sp>
        <p:nvSpPr>
          <p:cNvPr id="144" name="Shape 144"/>
          <p:cNvSpPr txBox="1">
            <a:spLocks noGrp="1"/>
          </p:cNvSpPr>
          <p:nvPr>
            <p:ph type="title"/>
          </p:nvPr>
        </p:nvSpPr>
        <p:spPr>
          <a:xfrm>
            <a:off x="479425" y="53776"/>
            <a:ext cx="9880900" cy="919732"/>
          </a:xfrm>
          <a:prstGeom prst="rect">
            <a:avLst/>
          </a:prstGeom>
          <a:noFill/>
          <a:ln>
            <a:noFill/>
          </a:ln>
        </p:spPr>
        <p:txBody>
          <a:bodyPr wrap="square" lIns="91425" tIns="91425" rIns="91425" bIns="91425" anchor="ctr" anchorCtr="0"/>
          <a:lstStyle>
            <a:lvl1pPr marL="0" marR="0" lvl="0" indent="0" algn="l" rtl="0">
              <a:lnSpc>
                <a:spcPct val="100000"/>
              </a:lnSpc>
              <a:spcBef>
                <a:spcPts val="0"/>
              </a:spcBef>
              <a:buClr>
                <a:schemeClr val="lt1"/>
              </a:buClr>
              <a:buFont typeface="Arial"/>
              <a:buNone/>
              <a:defRPr sz="2400" b="1"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45" name="Shape 145"/>
          <p:cNvSpPr txBox="1">
            <a:spLocks noGrp="1"/>
          </p:cNvSpPr>
          <p:nvPr>
            <p:ph type="dt" idx="10"/>
          </p:nvPr>
        </p:nvSpPr>
        <p:spPr>
          <a:xfrm>
            <a:off x="2101309" y="6426514"/>
            <a:ext cx="1937290" cy="365125"/>
          </a:xfrm>
          <a:prstGeom prst="rect">
            <a:avLst/>
          </a:prstGeom>
          <a:noFill/>
          <a:ln>
            <a:noFill/>
          </a:ln>
        </p:spPr>
        <p:txBody>
          <a:bodyPr wrap="square" lIns="91425" tIns="91425" rIns="91425" bIns="91425" anchor="ctr" anchorCtr="0"/>
          <a:lstStyle>
            <a:lvl1pPr marL="0" marR="0" lvl="0" indent="0" algn="l" rtl="0">
              <a:spcBef>
                <a:spcPts val="0"/>
              </a:spcBef>
              <a:buNone/>
              <a:defRPr sz="1000">
                <a:solidFill>
                  <a:schemeClr val="dk2"/>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6" name="Shape 146"/>
          <p:cNvSpPr txBox="1">
            <a:spLocks noGrp="1"/>
          </p:cNvSpPr>
          <p:nvPr>
            <p:ph type="ftr" idx="11"/>
          </p:nvPr>
        </p:nvSpPr>
        <p:spPr>
          <a:xfrm>
            <a:off x="4038599" y="6426514"/>
            <a:ext cx="7348269" cy="365125"/>
          </a:xfrm>
          <a:prstGeom prst="rect">
            <a:avLst/>
          </a:prstGeom>
          <a:noFill/>
          <a:ln>
            <a:noFill/>
          </a:ln>
        </p:spPr>
        <p:txBody>
          <a:bodyPr wrap="square" lIns="91425" tIns="91425" rIns="91425" bIns="91425" anchor="ctr" anchorCtr="0"/>
          <a:lstStyle>
            <a:lvl1pPr marL="0" marR="0" lvl="0" indent="0" algn="r" rtl="0">
              <a:spcBef>
                <a:spcPts val="0"/>
              </a:spcBef>
              <a:buNone/>
              <a:defRPr sz="1000">
                <a:solidFill>
                  <a:schemeClr val="dk2"/>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7" name="Shape 147"/>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a:solidFill>
                  <a:schemeClr val="accent1"/>
                </a:solidFill>
                <a:latin typeface="Arial"/>
                <a:ea typeface="Arial"/>
                <a:cs typeface="Arial"/>
                <a:sym typeface="Arial"/>
              </a:rPr>
              <a:t>‹#›</a:t>
            </a:fld>
            <a:endParaRPr lang="pl-PL" sz="1000" b="1">
              <a:solidFill>
                <a:schemeClr val="accent1"/>
              </a:solidFill>
              <a:latin typeface="Arial"/>
              <a:ea typeface="Arial"/>
              <a:cs typeface="Arial"/>
              <a:sym typeface="Arial"/>
            </a:endParaRPr>
          </a:p>
        </p:txBody>
      </p:sp>
      <p:sp>
        <p:nvSpPr>
          <p:cNvPr id="148" name="Shape 148"/>
          <p:cNvSpPr>
            <a:spLocks noGrp="1"/>
          </p:cNvSpPr>
          <p:nvPr>
            <p:ph type="pic" idx="2"/>
          </p:nvPr>
        </p:nvSpPr>
        <p:spPr>
          <a:xfrm>
            <a:off x="3021840" y="1648351"/>
            <a:ext cx="6148981" cy="3941374"/>
          </a:xfrm>
          <a:prstGeom prst="rect">
            <a:avLst/>
          </a:prstGeom>
          <a:noFill/>
          <a:ln>
            <a:noFill/>
          </a:ln>
        </p:spPr>
        <p:txBody>
          <a:bodyPr wrap="square" lIns="91425" tIns="91425" rIns="91425" bIns="91425" anchor="t" anchorCtr="0"/>
          <a:lstStyle>
            <a:lvl1pPr marL="0" marR="0" lvl="0" indent="0" algn="l" rtl="0">
              <a:lnSpc>
                <a:spcPct val="100000"/>
              </a:lnSpc>
              <a:spcBef>
                <a:spcPts val="1200"/>
              </a:spcBef>
              <a:buClr>
                <a:schemeClr val="dk1"/>
              </a:buClr>
              <a:buFont typeface="Arial"/>
              <a:buNone/>
              <a:defRPr sz="1800" b="0" i="0" u="none" strike="noStrike" cap="none">
                <a:solidFill>
                  <a:schemeClr val="dk1"/>
                </a:solidFill>
                <a:latin typeface="Arial"/>
                <a:ea typeface="Arial"/>
                <a:cs typeface="Arial"/>
                <a:sym typeface="Arial"/>
              </a:defRPr>
            </a:lvl1pPr>
            <a:lvl2pPr marL="0" marR="0" lvl="1" indent="0" algn="l" rtl="0">
              <a:lnSpc>
                <a:spcPct val="100000"/>
              </a:lnSpc>
              <a:spcBef>
                <a:spcPts val="1200"/>
              </a:spcBef>
              <a:buClr>
                <a:schemeClr val="dk1"/>
              </a:buClr>
              <a:buFont typeface="Arial"/>
              <a:buNone/>
              <a:defRPr sz="2000" b="0" i="0" u="none" strike="noStrike" cap="none">
                <a:solidFill>
                  <a:schemeClr val="dk1"/>
                </a:solidFill>
                <a:latin typeface="Arial"/>
                <a:ea typeface="Arial"/>
                <a:cs typeface="Arial"/>
                <a:sym typeface="Arial"/>
              </a:defRPr>
            </a:lvl2pPr>
            <a:lvl3pPr marL="273050" marR="0" lvl="2" indent="-146050" algn="l" rtl="0">
              <a:lnSpc>
                <a:spcPct val="100000"/>
              </a:lnSpc>
              <a:spcBef>
                <a:spcPts val="600"/>
              </a:spcBef>
              <a:buClr>
                <a:schemeClr val="accent1"/>
              </a:buClr>
              <a:buSzPct val="100000"/>
              <a:buFont typeface="Noto Sans Symbols"/>
              <a:buChar char="▪"/>
              <a:defRPr sz="2000" b="0" i="0" u="none" strike="noStrike" cap="none">
                <a:solidFill>
                  <a:schemeClr val="dk1"/>
                </a:solidFill>
                <a:latin typeface="Arial"/>
                <a:ea typeface="Arial"/>
                <a:cs typeface="Arial"/>
                <a:sym typeface="Arial"/>
              </a:defRPr>
            </a:lvl3pPr>
            <a:lvl4pPr marL="536575" marR="0" lvl="3" indent="-155575" algn="l" rtl="0">
              <a:lnSpc>
                <a:spcPct val="10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4pPr>
            <a:lvl5pPr marL="809625" marR="0" lvl="4" indent="-174625" algn="l" rtl="0">
              <a:lnSpc>
                <a:spcPct val="100000"/>
              </a:lnSpc>
              <a:spcBef>
                <a:spcPts val="6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evice Layout - Monitor">
    <p:spTree>
      <p:nvGrpSpPr>
        <p:cNvPr id="1" name="Shape 149"/>
        <p:cNvGrpSpPr/>
        <p:nvPr/>
      </p:nvGrpSpPr>
      <p:grpSpPr>
        <a:xfrm>
          <a:off x="0" y="0"/>
          <a:ext cx="0" cy="0"/>
          <a:chOff x="0" y="0"/>
          <a:chExt cx="0" cy="0"/>
        </a:xfrm>
      </p:grpSpPr>
      <p:pic>
        <p:nvPicPr>
          <p:cNvPr id="150" name="Shape 150"/>
          <p:cNvPicPr preferRelativeResize="0"/>
          <p:nvPr/>
        </p:nvPicPr>
        <p:blipFill rotWithShape="1">
          <a:blip r:embed="rId2">
            <a:alphaModFix/>
          </a:blip>
          <a:srcRect/>
          <a:stretch/>
        </p:blipFill>
        <p:spPr>
          <a:xfrm>
            <a:off x="5858436" y="1185289"/>
            <a:ext cx="6018007" cy="5268683"/>
          </a:xfrm>
          <a:prstGeom prst="rect">
            <a:avLst/>
          </a:prstGeom>
          <a:noFill/>
          <a:ln>
            <a:noFill/>
          </a:ln>
        </p:spPr>
      </p:pic>
      <p:sp>
        <p:nvSpPr>
          <p:cNvPr id="151" name="Shape 151"/>
          <p:cNvSpPr txBox="1">
            <a:spLocks noGrp="1"/>
          </p:cNvSpPr>
          <p:nvPr>
            <p:ph type="title"/>
          </p:nvPr>
        </p:nvSpPr>
        <p:spPr>
          <a:xfrm>
            <a:off x="479425" y="53776"/>
            <a:ext cx="9880900" cy="919732"/>
          </a:xfrm>
          <a:prstGeom prst="rect">
            <a:avLst/>
          </a:prstGeom>
          <a:noFill/>
          <a:ln>
            <a:noFill/>
          </a:ln>
        </p:spPr>
        <p:txBody>
          <a:bodyPr wrap="square" lIns="91425" tIns="91425" rIns="91425" bIns="91425" anchor="ctr" anchorCtr="0"/>
          <a:lstStyle>
            <a:lvl1pPr marL="0" marR="0" lvl="0" indent="0" algn="l" rtl="0">
              <a:lnSpc>
                <a:spcPct val="100000"/>
              </a:lnSpc>
              <a:spcBef>
                <a:spcPts val="0"/>
              </a:spcBef>
              <a:buClr>
                <a:schemeClr val="lt1"/>
              </a:buClr>
              <a:buFont typeface="Arial"/>
              <a:buNone/>
              <a:defRPr sz="2400" b="1"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52" name="Shape 152"/>
          <p:cNvSpPr txBox="1">
            <a:spLocks noGrp="1"/>
          </p:cNvSpPr>
          <p:nvPr>
            <p:ph type="body" idx="1"/>
          </p:nvPr>
        </p:nvSpPr>
        <p:spPr>
          <a:xfrm>
            <a:off x="479425" y="1268414"/>
            <a:ext cx="5166001" cy="5076824"/>
          </a:xfrm>
          <a:prstGeom prst="rect">
            <a:avLst/>
          </a:prstGeom>
          <a:noFill/>
          <a:ln>
            <a:noFill/>
          </a:ln>
        </p:spPr>
        <p:txBody>
          <a:bodyPr wrap="square" lIns="91425" tIns="91425" rIns="91425" bIns="91425" anchor="t" anchorCtr="0"/>
          <a:lstStyle>
            <a:lvl1pPr marL="0" marR="0" lvl="0" indent="0" algn="l" rtl="0">
              <a:lnSpc>
                <a:spcPct val="100000"/>
              </a:lnSpc>
              <a:spcBef>
                <a:spcPts val="1200"/>
              </a:spcBef>
              <a:buClr>
                <a:schemeClr val="accent1"/>
              </a:buClr>
              <a:buFont typeface="Arial"/>
              <a:buNone/>
              <a:defRPr sz="2200" b="0" i="0" u="none" strike="noStrike" cap="none">
                <a:solidFill>
                  <a:schemeClr val="accent1"/>
                </a:solidFill>
                <a:latin typeface="Arial"/>
                <a:ea typeface="Arial"/>
                <a:cs typeface="Arial"/>
                <a:sym typeface="Arial"/>
              </a:defRPr>
            </a:lvl1pPr>
            <a:lvl2pPr marL="0" marR="0" lvl="1" indent="0" algn="l" rtl="0">
              <a:lnSpc>
                <a:spcPct val="100000"/>
              </a:lnSpc>
              <a:spcBef>
                <a:spcPts val="1200"/>
              </a:spcBef>
              <a:buClr>
                <a:schemeClr val="dk1"/>
              </a:buClr>
              <a:buFont typeface="Arial"/>
              <a:buNone/>
              <a:defRPr sz="2000" b="0" i="0" u="none" strike="noStrike" cap="none">
                <a:solidFill>
                  <a:schemeClr val="dk1"/>
                </a:solidFill>
                <a:latin typeface="Arial"/>
                <a:ea typeface="Arial"/>
                <a:cs typeface="Arial"/>
                <a:sym typeface="Arial"/>
              </a:defRPr>
            </a:lvl2pPr>
            <a:lvl3pPr marL="273050" marR="0" lvl="2" indent="-146050" algn="l" rtl="0">
              <a:lnSpc>
                <a:spcPct val="100000"/>
              </a:lnSpc>
              <a:spcBef>
                <a:spcPts val="600"/>
              </a:spcBef>
              <a:buClr>
                <a:schemeClr val="accent1"/>
              </a:buClr>
              <a:buSzPct val="100000"/>
              <a:buFont typeface="Noto Sans Symbols"/>
              <a:buChar char="▪"/>
              <a:defRPr sz="2000" b="0" i="0" u="none" strike="noStrike" cap="none">
                <a:solidFill>
                  <a:schemeClr val="dk1"/>
                </a:solidFill>
                <a:latin typeface="Arial"/>
                <a:ea typeface="Arial"/>
                <a:cs typeface="Arial"/>
                <a:sym typeface="Arial"/>
              </a:defRPr>
            </a:lvl3pPr>
            <a:lvl4pPr marL="536575" marR="0" lvl="3" indent="-155575" algn="l" rtl="0">
              <a:lnSpc>
                <a:spcPct val="10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4pPr>
            <a:lvl5pPr marL="809625" marR="0" lvl="4" indent="-174625" algn="l" rtl="0">
              <a:lnSpc>
                <a:spcPct val="100000"/>
              </a:lnSpc>
              <a:spcBef>
                <a:spcPts val="6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3" name="Shape 153"/>
          <p:cNvSpPr txBox="1">
            <a:spLocks noGrp="1"/>
          </p:cNvSpPr>
          <p:nvPr>
            <p:ph type="dt" idx="10"/>
          </p:nvPr>
        </p:nvSpPr>
        <p:spPr>
          <a:xfrm>
            <a:off x="2101309" y="6426514"/>
            <a:ext cx="1937290" cy="365125"/>
          </a:xfrm>
          <a:prstGeom prst="rect">
            <a:avLst/>
          </a:prstGeom>
          <a:noFill/>
          <a:ln>
            <a:noFill/>
          </a:ln>
        </p:spPr>
        <p:txBody>
          <a:bodyPr wrap="square" lIns="91425" tIns="91425" rIns="91425" bIns="91425" anchor="ctr" anchorCtr="0"/>
          <a:lstStyle>
            <a:lvl1pPr marL="0" marR="0" lvl="0" indent="0" algn="l" rtl="0">
              <a:spcBef>
                <a:spcPts val="0"/>
              </a:spcBef>
              <a:buNone/>
              <a:defRPr sz="1000">
                <a:solidFill>
                  <a:schemeClr val="dk2"/>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54" name="Shape 154"/>
          <p:cNvSpPr txBox="1">
            <a:spLocks noGrp="1"/>
          </p:cNvSpPr>
          <p:nvPr>
            <p:ph type="ftr" idx="11"/>
          </p:nvPr>
        </p:nvSpPr>
        <p:spPr>
          <a:xfrm>
            <a:off x="4038599" y="6426514"/>
            <a:ext cx="7348269" cy="365125"/>
          </a:xfrm>
          <a:prstGeom prst="rect">
            <a:avLst/>
          </a:prstGeom>
          <a:noFill/>
          <a:ln>
            <a:noFill/>
          </a:ln>
        </p:spPr>
        <p:txBody>
          <a:bodyPr wrap="square" lIns="91425" tIns="91425" rIns="91425" bIns="91425" anchor="ctr" anchorCtr="0"/>
          <a:lstStyle>
            <a:lvl1pPr marL="0" marR="0" lvl="0" indent="0" algn="r" rtl="0">
              <a:spcBef>
                <a:spcPts val="0"/>
              </a:spcBef>
              <a:buNone/>
              <a:defRPr sz="1000">
                <a:solidFill>
                  <a:schemeClr val="dk2"/>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55" name="Shape 155"/>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a:solidFill>
                  <a:schemeClr val="accent1"/>
                </a:solidFill>
                <a:latin typeface="Arial"/>
                <a:ea typeface="Arial"/>
                <a:cs typeface="Arial"/>
                <a:sym typeface="Arial"/>
              </a:rPr>
              <a:t>‹#›</a:t>
            </a:fld>
            <a:endParaRPr lang="pl-PL" sz="1000" b="1">
              <a:solidFill>
                <a:schemeClr val="accent1"/>
              </a:solidFill>
              <a:latin typeface="Arial"/>
              <a:ea typeface="Arial"/>
              <a:cs typeface="Arial"/>
              <a:sym typeface="Arial"/>
            </a:endParaRPr>
          </a:p>
        </p:txBody>
      </p:sp>
      <p:sp>
        <p:nvSpPr>
          <p:cNvPr id="156" name="Shape 156"/>
          <p:cNvSpPr>
            <a:spLocks noGrp="1"/>
          </p:cNvSpPr>
          <p:nvPr>
            <p:ph type="pic" idx="2"/>
          </p:nvPr>
        </p:nvSpPr>
        <p:spPr>
          <a:xfrm>
            <a:off x="6206486" y="1603718"/>
            <a:ext cx="5315663" cy="3283178"/>
          </a:xfrm>
          <a:prstGeom prst="rect">
            <a:avLst/>
          </a:prstGeom>
          <a:noFill/>
          <a:ln>
            <a:noFill/>
          </a:ln>
        </p:spPr>
        <p:txBody>
          <a:bodyPr wrap="square" lIns="91425" tIns="91425" rIns="91425" bIns="91425" anchor="t" anchorCtr="0"/>
          <a:lstStyle>
            <a:lvl1pPr marL="0" marR="0" lvl="0" indent="0" algn="l" rtl="0">
              <a:lnSpc>
                <a:spcPct val="100000"/>
              </a:lnSpc>
              <a:spcBef>
                <a:spcPts val="1200"/>
              </a:spcBef>
              <a:buClr>
                <a:schemeClr val="dk1"/>
              </a:buClr>
              <a:buFont typeface="Arial"/>
              <a:buNone/>
              <a:defRPr sz="1800" b="0" i="0" u="none" strike="noStrike" cap="none">
                <a:solidFill>
                  <a:schemeClr val="dk1"/>
                </a:solidFill>
                <a:latin typeface="Arial"/>
                <a:ea typeface="Arial"/>
                <a:cs typeface="Arial"/>
                <a:sym typeface="Arial"/>
              </a:defRPr>
            </a:lvl1pPr>
            <a:lvl2pPr marL="0" marR="0" lvl="1" indent="0" algn="l" rtl="0">
              <a:lnSpc>
                <a:spcPct val="100000"/>
              </a:lnSpc>
              <a:spcBef>
                <a:spcPts val="1200"/>
              </a:spcBef>
              <a:buClr>
                <a:schemeClr val="dk1"/>
              </a:buClr>
              <a:buFont typeface="Arial"/>
              <a:buNone/>
              <a:defRPr sz="2000" b="0" i="0" u="none" strike="noStrike" cap="none">
                <a:solidFill>
                  <a:schemeClr val="dk1"/>
                </a:solidFill>
                <a:latin typeface="Arial"/>
                <a:ea typeface="Arial"/>
                <a:cs typeface="Arial"/>
                <a:sym typeface="Arial"/>
              </a:defRPr>
            </a:lvl2pPr>
            <a:lvl3pPr marL="273050" marR="0" lvl="2" indent="-146050" algn="l" rtl="0">
              <a:lnSpc>
                <a:spcPct val="100000"/>
              </a:lnSpc>
              <a:spcBef>
                <a:spcPts val="600"/>
              </a:spcBef>
              <a:buClr>
                <a:schemeClr val="accent1"/>
              </a:buClr>
              <a:buSzPct val="100000"/>
              <a:buFont typeface="Noto Sans Symbols"/>
              <a:buChar char="▪"/>
              <a:defRPr sz="2000" b="0" i="0" u="none" strike="noStrike" cap="none">
                <a:solidFill>
                  <a:schemeClr val="dk1"/>
                </a:solidFill>
                <a:latin typeface="Arial"/>
                <a:ea typeface="Arial"/>
                <a:cs typeface="Arial"/>
                <a:sym typeface="Arial"/>
              </a:defRPr>
            </a:lvl3pPr>
            <a:lvl4pPr marL="536575" marR="0" lvl="3" indent="-155575" algn="l" rtl="0">
              <a:lnSpc>
                <a:spcPct val="10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4pPr>
            <a:lvl5pPr marL="809625" marR="0" lvl="4" indent="-174625" algn="l" rtl="0">
              <a:lnSpc>
                <a:spcPct val="100000"/>
              </a:lnSpc>
              <a:spcBef>
                <a:spcPts val="6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evice Layout - Tablet (Landscape)">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479425" y="53776"/>
            <a:ext cx="9880900" cy="919732"/>
          </a:xfrm>
          <a:prstGeom prst="rect">
            <a:avLst/>
          </a:prstGeom>
          <a:noFill/>
          <a:ln>
            <a:noFill/>
          </a:ln>
        </p:spPr>
        <p:txBody>
          <a:bodyPr wrap="square" lIns="91425" tIns="91425" rIns="91425" bIns="91425" anchor="ctr" anchorCtr="0"/>
          <a:lstStyle>
            <a:lvl1pPr marL="0" marR="0" lvl="0" indent="0" algn="l" rtl="0">
              <a:lnSpc>
                <a:spcPct val="100000"/>
              </a:lnSpc>
              <a:spcBef>
                <a:spcPts val="0"/>
              </a:spcBef>
              <a:buClr>
                <a:schemeClr val="lt1"/>
              </a:buClr>
              <a:buFont typeface="Arial"/>
              <a:buNone/>
              <a:defRPr sz="2400" b="1"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59" name="Shape 159"/>
          <p:cNvSpPr txBox="1">
            <a:spLocks noGrp="1"/>
          </p:cNvSpPr>
          <p:nvPr>
            <p:ph type="body" idx="1"/>
          </p:nvPr>
        </p:nvSpPr>
        <p:spPr>
          <a:xfrm>
            <a:off x="479425" y="1268414"/>
            <a:ext cx="5469819" cy="5076824"/>
          </a:xfrm>
          <a:prstGeom prst="rect">
            <a:avLst/>
          </a:prstGeom>
          <a:noFill/>
          <a:ln>
            <a:noFill/>
          </a:ln>
        </p:spPr>
        <p:txBody>
          <a:bodyPr wrap="square" lIns="91425" tIns="91425" rIns="91425" bIns="91425" anchor="t" anchorCtr="0"/>
          <a:lstStyle>
            <a:lvl1pPr marL="0" marR="0" lvl="0" indent="0" algn="l" rtl="0">
              <a:lnSpc>
                <a:spcPct val="100000"/>
              </a:lnSpc>
              <a:spcBef>
                <a:spcPts val="1200"/>
              </a:spcBef>
              <a:buClr>
                <a:schemeClr val="accent1"/>
              </a:buClr>
              <a:buFont typeface="Arial"/>
              <a:buNone/>
              <a:defRPr sz="2200" b="0" i="0" u="none" strike="noStrike" cap="none">
                <a:solidFill>
                  <a:schemeClr val="accent1"/>
                </a:solidFill>
                <a:latin typeface="Arial"/>
                <a:ea typeface="Arial"/>
                <a:cs typeface="Arial"/>
                <a:sym typeface="Arial"/>
              </a:defRPr>
            </a:lvl1pPr>
            <a:lvl2pPr marL="0" marR="0" lvl="1" indent="0" algn="l" rtl="0">
              <a:lnSpc>
                <a:spcPct val="100000"/>
              </a:lnSpc>
              <a:spcBef>
                <a:spcPts val="1200"/>
              </a:spcBef>
              <a:buClr>
                <a:schemeClr val="dk1"/>
              </a:buClr>
              <a:buFont typeface="Arial"/>
              <a:buNone/>
              <a:defRPr sz="2000" b="0" i="0" u="none" strike="noStrike" cap="none">
                <a:solidFill>
                  <a:schemeClr val="dk1"/>
                </a:solidFill>
                <a:latin typeface="Arial"/>
                <a:ea typeface="Arial"/>
                <a:cs typeface="Arial"/>
                <a:sym typeface="Arial"/>
              </a:defRPr>
            </a:lvl2pPr>
            <a:lvl3pPr marL="273050" marR="0" lvl="2" indent="-146050" algn="l" rtl="0">
              <a:lnSpc>
                <a:spcPct val="100000"/>
              </a:lnSpc>
              <a:spcBef>
                <a:spcPts val="600"/>
              </a:spcBef>
              <a:buClr>
                <a:schemeClr val="accent1"/>
              </a:buClr>
              <a:buSzPct val="100000"/>
              <a:buFont typeface="Noto Sans Symbols"/>
              <a:buChar char="▪"/>
              <a:defRPr sz="2000" b="0" i="0" u="none" strike="noStrike" cap="none">
                <a:solidFill>
                  <a:schemeClr val="dk1"/>
                </a:solidFill>
                <a:latin typeface="Arial"/>
                <a:ea typeface="Arial"/>
                <a:cs typeface="Arial"/>
                <a:sym typeface="Arial"/>
              </a:defRPr>
            </a:lvl3pPr>
            <a:lvl4pPr marL="536575" marR="0" lvl="3" indent="-155575" algn="l" rtl="0">
              <a:lnSpc>
                <a:spcPct val="10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4pPr>
            <a:lvl5pPr marL="809625" marR="0" lvl="4" indent="-174625" algn="l" rtl="0">
              <a:lnSpc>
                <a:spcPct val="100000"/>
              </a:lnSpc>
              <a:spcBef>
                <a:spcPts val="6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0" name="Shape 160"/>
          <p:cNvSpPr txBox="1">
            <a:spLocks noGrp="1"/>
          </p:cNvSpPr>
          <p:nvPr>
            <p:ph type="dt" idx="10"/>
          </p:nvPr>
        </p:nvSpPr>
        <p:spPr>
          <a:xfrm>
            <a:off x="2101309" y="6426514"/>
            <a:ext cx="1937290" cy="365125"/>
          </a:xfrm>
          <a:prstGeom prst="rect">
            <a:avLst/>
          </a:prstGeom>
          <a:noFill/>
          <a:ln>
            <a:noFill/>
          </a:ln>
        </p:spPr>
        <p:txBody>
          <a:bodyPr wrap="square" lIns="91425" tIns="91425" rIns="91425" bIns="91425" anchor="ctr" anchorCtr="0"/>
          <a:lstStyle>
            <a:lvl1pPr marL="0" marR="0" lvl="0" indent="0" algn="l" rtl="0">
              <a:spcBef>
                <a:spcPts val="0"/>
              </a:spcBef>
              <a:buNone/>
              <a:defRPr sz="1000">
                <a:solidFill>
                  <a:schemeClr val="dk2"/>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61" name="Shape 161"/>
          <p:cNvSpPr txBox="1">
            <a:spLocks noGrp="1"/>
          </p:cNvSpPr>
          <p:nvPr>
            <p:ph type="ftr" idx="11"/>
          </p:nvPr>
        </p:nvSpPr>
        <p:spPr>
          <a:xfrm>
            <a:off x="4038599" y="6426514"/>
            <a:ext cx="7348269" cy="365125"/>
          </a:xfrm>
          <a:prstGeom prst="rect">
            <a:avLst/>
          </a:prstGeom>
          <a:noFill/>
          <a:ln>
            <a:noFill/>
          </a:ln>
        </p:spPr>
        <p:txBody>
          <a:bodyPr wrap="square" lIns="91425" tIns="91425" rIns="91425" bIns="91425" anchor="ctr" anchorCtr="0"/>
          <a:lstStyle>
            <a:lvl1pPr marL="0" marR="0" lvl="0" indent="0" algn="r" rtl="0">
              <a:spcBef>
                <a:spcPts val="0"/>
              </a:spcBef>
              <a:buNone/>
              <a:defRPr sz="1000">
                <a:solidFill>
                  <a:schemeClr val="dk2"/>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62" name="Shape 162"/>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a:solidFill>
                  <a:schemeClr val="accent1"/>
                </a:solidFill>
                <a:latin typeface="Arial"/>
                <a:ea typeface="Arial"/>
                <a:cs typeface="Arial"/>
                <a:sym typeface="Arial"/>
              </a:rPr>
              <a:t>‹#›</a:t>
            </a:fld>
            <a:endParaRPr lang="pl-PL" sz="1000" b="1">
              <a:solidFill>
                <a:schemeClr val="accent1"/>
              </a:solidFill>
              <a:latin typeface="Arial"/>
              <a:ea typeface="Arial"/>
              <a:cs typeface="Arial"/>
              <a:sym typeface="Arial"/>
            </a:endParaRPr>
          </a:p>
        </p:txBody>
      </p:sp>
      <p:pic>
        <p:nvPicPr>
          <p:cNvPr id="163" name="Shape 163"/>
          <p:cNvPicPr preferRelativeResize="0"/>
          <p:nvPr/>
        </p:nvPicPr>
        <p:blipFill rotWithShape="1">
          <a:blip r:embed="rId2">
            <a:alphaModFix/>
          </a:blip>
          <a:srcRect l="18531" t="3495" r="18682" b="2913"/>
          <a:stretch/>
        </p:blipFill>
        <p:spPr>
          <a:xfrm rot="-5400000" flipH="1">
            <a:off x="6788048" y="832006"/>
            <a:ext cx="4420803" cy="5769387"/>
          </a:xfrm>
          <a:prstGeom prst="rect">
            <a:avLst/>
          </a:prstGeom>
          <a:noFill/>
          <a:ln>
            <a:noFill/>
          </a:ln>
        </p:spPr>
      </p:pic>
      <p:sp>
        <p:nvSpPr>
          <p:cNvPr id="164" name="Shape 164"/>
          <p:cNvSpPr>
            <a:spLocks noGrp="1"/>
          </p:cNvSpPr>
          <p:nvPr>
            <p:ph type="pic" idx="2"/>
          </p:nvPr>
        </p:nvSpPr>
        <p:spPr>
          <a:xfrm>
            <a:off x="6703899" y="1986434"/>
            <a:ext cx="4444161" cy="3496838"/>
          </a:xfrm>
          <a:prstGeom prst="rect">
            <a:avLst/>
          </a:prstGeom>
          <a:noFill/>
          <a:ln>
            <a:noFill/>
          </a:ln>
        </p:spPr>
        <p:txBody>
          <a:bodyPr wrap="square" lIns="91425" tIns="91425" rIns="91425" bIns="91425" anchor="t" anchorCtr="0"/>
          <a:lstStyle>
            <a:lvl1pPr marL="0" marR="0" lvl="0" indent="0" algn="l" rtl="0">
              <a:lnSpc>
                <a:spcPct val="100000"/>
              </a:lnSpc>
              <a:spcBef>
                <a:spcPts val="1200"/>
              </a:spcBef>
              <a:buClr>
                <a:schemeClr val="dk1"/>
              </a:buClr>
              <a:buFont typeface="Arial"/>
              <a:buNone/>
              <a:defRPr sz="1800" b="0" i="0" u="none" strike="noStrike" cap="none">
                <a:solidFill>
                  <a:schemeClr val="dk1"/>
                </a:solidFill>
                <a:latin typeface="Arial"/>
                <a:ea typeface="Arial"/>
                <a:cs typeface="Arial"/>
                <a:sym typeface="Arial"/>
              </a:defRPr>
            </a:lvl1pPr>
            <a:lvl2pPr marL="0" marR="0" lvl="1" indent="0" algn="l" rtl="0">
              <a:lnSpc>
                <a:spcPct val="100000"/>
              </a:lnSpc>
              <a:spcBef>
                <a:spcPts val="1200"/>
              </a:spcBef>
              <a:buClr>
                <a:schemeClr val="dk1"/>
              </a:buClr>
              <a:buFont typeface="Arial"/>
              <a:buNone/>
              <a:defRPr sz="2000" b="0" i="0" u="none" strike="noStrike" cap="none">
                <a:solidFill>
                  <a:schemeClr val="dk1"/>
                </a:solidFill>
                <a:latin typeface="Arial"/>
                <a:ea typeface="Arial"/>
                <a:cs typeface="Arial"/>
                <a:sym typeface="Arial"/>
              </a:defRPr>
            </a:lvl2pPr>
            <a:lvl3pPr marL="273050" marR="0" lvl="2" indent="-146050" algn="l" rtl="0">
              <a:lnSpc>
                <a:spcPct val="100000"/>
              </a:lnSpc>
              <a:spcBef>
                <a:spcPts val="600"/>
              </a:spcBef>
              <a:buClr>
                <a:schemeClr val="accent1"/>
              </a:buClr>
              <a:buSzPct val="100000"/>
              <a:buFont typeface="Noto Sans Symbols"/>
              <a:buChar char="▪"/>
              <a:defRPr sz="2000" b="0" i="0" u="none" strike="noStrike" cap="none">
                <a:solidFill>
                  <a:schemeClr val="dk1"/>
                </a:solidFill>
                <a:latin typeface="Arial"/>
                <a:ea typeface="Arial"/>
                <a:cs typeface="Arial"/>
                <a:sym typeface="Arial"/>
              </a:defRPr>
            </a:lvl3pPr>
            <a:lvl4pPr marL="536575" marR="0" lvl="3" indent="-155575" algn="l" rtl="0">
              <a:lnSpc>
                <a:spcPct val="10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4pPr>
            <a:lvl5pPr marL="809625" marR="0" lvl="4" indent="-174625" algn="l" rtl="0">
              <a:lnSpc>
                <a:spcPct val="100000"/>
              </a:lnSpc>
              <a:spcBef>
                <a:spcPts val="6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Device Layout - Tablet (Portrait)">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479425" y="53776"/>
            <a:ext cx="9880900" cy="919732"/>
          </a:xfrm>
          <a:prstGeom prst="rect">
            <a:avLst/>
          </a:prstGeom>
          <a:noFill/>
          <a:ln>
            <a:noFill/>
          </a:ln>
        </p:spPr>
        <p:txBody>
          <a:bodyPr wrap="square" lIns="91425" tIns="91425" rIns="91425" bIns="91425" anchor="ctr" anchorCtr="0"/>
          <a:lstStyle>
            <a:lvl1pPr marL="0" marR="0" lvl="0" indent="0" algn="l" rtl="0">
              <a:lnSpc>
                <a:spcPct val="100000"/>
              </a:lnSpc>
              <a:spcBef>
                <a:spcPts val="0"/>
              </a:spcBef>
              <a:buClr>
                <a:schemeClr val="lt1"/>
              </a:buClr>
              <a:buFont typeface="Arial"/>
              <a:buNone/>
              <a:defRPr sz="2400" b="1"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67" name="Shape 167"/>
          <p:cNvSpPr txBox="1">
            <a:spLocks noGrp="1"/>
          </p:cNvSpPr>
          <p:nvPr>
            <p:ph type="body" idx="1"/>
          </p:nvPr>
        </p:nvSpPr>
        <p:spPr>
          <a:xfrm>
            <a:off x="479425" y="1268414"/>
            <a:ext cx="7253218" cy="5076824"/>
          </a:xfrm>
          <a:prstGeom prst="rect">
            <a:avLst/>
          </a:prstGeom>
          <a:noFill/>
          <a:ln>
            <a:noFill/>
          </a:ln>
        </p:spPr>
        <p:txBody>
          <a:bodyPr wrap="square" lIns="91425" tIns="91425" rIns="91425" bIns="91425" anchor="t" anchorCtr="0"/>
          <a:lstStyle>
            <a:lvl1pPr marL="0" marR="0" lvl="0" indent="0" algn="l" rtl="0">
              <a:lnSpc>
                <a:spcPct val="100000"/>
              </a:lnSpc>
              <a:spcBef>
                <a:spcPts val="1200"/>
              </a:spcBef>
              <a:buClr>
                <a:schemeClr val="accent1"/>
              </a:buClr>
              <a:buFont typeface="Arial"/>
              <a:buNone/>
              <a:defRPr sz="2200" b="0" i="0" u="none" strike="noStrike" cap="none">
                <a:solidFill>
                  <a:schemeClr val="accent1"/>
                </a:solidFill>
                <a:latin typeface="Arial"/>
                <a:ea typeface="Arial"/>
                <a:cs typeface="Arial"/>
                <a:sym typeface="Arial"/>
              </a:defRPr>
            </a:lvl1pPr>
            <a:lvl2pPr marL="0" marR="0" lvl="1" indent="0" algn="l" rtl="0">
              <a:lnSpc>
                <a:spcPct val="100000"/>
              </a:lnSpc>
              <a:spcBef>
                <a:spcPts val="1200"/>
              </a:spcBef>
              <a:buClr>
                <a:schemeClr val="dk1"/>
              </a:buClr>
              <a:buFont typeface="Arial"/>
              <a:buNone/>
              <a:defRPr sz="2000" b="0" i="0" u="none" strike="noStrike" cap="none">
                <a:solidFill>
                  <a:schemeClr val="dk1"/>
                </a:solidFill>
                <a:latin typeface="Arial"/>
                <a:ea typeface="Arial"/>
                <a:cs typeface="Arial"/>
                <a:sym typeface="Arial"/>
              </a:defRPr>
            </a:lvl2pPr>
            <a:lvl3pPr marL="273050" marR="0" lvl="2" indent="-146050" algn="l" rtl="0">
              <a:lnSpc>
                <a:spcPct val="100000"/>
              </a:lnSpc>
              <a:spcBef>
                <a:spcPts val="600"/>
              </a:spcBef>
              <a:buClr>
                <a:schemeClr val="accent1"/>
              </a:buClr>
              <a:buSzPct val="100000"/>
              <a:buFont typeface="Noto Sans Symbols"/>
              <a:buChar char="▪"/>
              <a:defRPr sz="2000" b="0" i="0" u="none" strike="noStrike" cap="none">
                <a:solidFill>
                  <a:schemeClr val="dk1"/>
                </a:solidFill>
                <a:latin typeface="Arial"/>
                <a:ea typeface="Arial"/>
                <a:cs typeface="Arial"/>
                <a:sym typeface="Arial"/>
              </a:defRPr>
            </a:lvl3pPr>
            <a:lvl4pPr marL="536575" marR="0" lvl="3" indent="-155575" algn="l" rtl="0">
              <a:lnSpc>
                <a:spcPct val="10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4pPr>
            <a:lvl5pPr marL="809625" marR="0" lvl="4" indent="-174625" algn="l" rtl="0">
              <a:lnSpc>
                <a:spcPct val="100000"/>
              </a:lnSpc>
              <a:spcBef>
                <a:spcPts val="6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8" name="Shape 168"/>
          <p:cNvSpPr txBox="1">
            <a:spLocks noGrp="1"/>
          </p:cNvSpPr>
          <p:nvPr>
            <p:ph type="dt" idx="10"/>
          </p:nvPr>
        </p:nvSpPr>
        <p:spPr>
          <a:xfrm>
            <a:off x="2101309" y="6426514"/>
            <a:ext cx="1937290" cy="365125"/>
          </a:xfrm>
          <a:prstGeom prst="rect">
            <a:avLst/>
          </a:prstGeom>
          <a:noFill/>
          <a:ln>
            <a:noFill/>
          </a:ln>
        </p:spPr>
        <p:txBody>
          <a:bodyPr wrap="square" lIns="91425" tIns="91425" rIns="91425" bIns="91425" anchor="ctr" anchorCtr="0"/>
          <a:lstStyle>
            <a:lvl1pPr marL="0" marR="0" lvl="0" indent="0" algn="l" rtl="0">
              <a:spcBef>
                <a:spcPts val="0"/>
              </a:spcBef>
              <a:buNone/>
              <a:defRPr sz="1000">
                <a:solidFill>
                  <a:schemeClr val="dk2"/>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69" name="Shape 169"/>
          <p:cNvSpPr txBox="1">
            <a:spLocks noGrp="1"/>
          </p:cNvSpPr>
          <p:nvPr>
            <p:ph type="ftr" idx="11"/>
          </p:nvPr>
        </p:nvSpPr>
        <p:spPr>
          <a:xfrm>
            <a:off x="4038599" y="6426514"/>
            <a:ext cx="7348269" cy="365125"/>
          </a:xfrm>
          <a:prstGeom prst="rect">
            <a:avLst/>
          </a:prstGeom>
          <a:noFill/>
          <a:ln>
            <a:noFill/>
          </a:ln>
        </p:spPr>
        <p:txBody>
          <a:bodyPr wrap="square" lIns="91425" tIns="91425" rIns="91425" bIns="91425" anchor="ctr" anchorCtr="0"/>
          <a:lstStyle>
            <a:lvl1pPr marL="0" marR="0" lvl="0" indent="0" algn="r" rtl="0">
              <a:spcBef>
                <a:spcPts val="0"/>
              </a:spcBef>
              <a:buNone/>
              <a:defRPr sz="1000">
                <a:solidFill>
                  <a:schemeClr val="dk2"/>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70" name="Shape 170"/>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a:solidFill>
                  <a:schemeClr val="accent1"/>
                </a:solidFill>
                <a:latin typeface="Arial"/>
                <a:ea typeface="Arial"/>
                <a:cs typeface="Arial"/>
                <a:sym typeface="Arial"/>
              </a:rPr>
              <a:t>‹#›</a:t>
            </a:fld>
            <a:endParaRPr lang="pl-PL" sz="1000" b="1">
              <a:solidFill>
                <a:schemeClr val="accent1"/>
              </a:solidFill>
              <a:latin typeface="Arial"/>
              <a:ea typeface="Arial"/>
              <a:cs typeface="Arial"/>
              <a:sym typeface="Arial"/>
            </a:endParaRPr>
          </a:p>
        </p:txBody>
      </p:sp>
      <p:pic>
        <p:nvPicPr>
          <p:cNvPr id="171" name="Shape 171"/>
          <p:cNvPicPr preferRelativeResize="0"/>
          <p:nvPr/>
        </p:nvPicPr>
        <p:blipFill rotWithShape="1">
          <a:blip r:embed="rId2">
            <a:alphaModFix/>
          </a:blip>
          <a:srcRect l="18531" t="3495" r="18682" b="2913"/>
          <a:stretch/>
        </p:blipFill>
        <p:spPr>
          <a:xfrm>
            <a:off x="7749308" y="1112133"/>
            <a:ext cx="4123608" cy="5381532"/>
          </a:xfrm>
          <a:prstGeom prst="rect">
            <a:avLst/>
          </a:prstGeom>
          <a:noFill/>
          <a:ln>
            <a:noFill/>
          </a:ln>
        </p:spPr>
      </p:pic>
      <p:sp>
        <p:nvSpPr>
          <p:cNvPr id="172" name="Shape 172"/>
          <p:cNvSpPr>
            <a:spLocks noGrp="1"/>
          </p:cNvSpPr>
          <p:nvPr>
            <p:ph type="pic" idx="2"/>
          </p:nvPr>
        </p:nvSpPr>
        <p:spPr>
          <a:xfrm>
            <a:off x="8195120" y="1660946"/>
            <a:ext cx="3256805" cy="4152679"/>
          </a:xfrm>
          <a:prstGeom prst="rect">
            <a:avLst/>
          </a:prstGeom>
          <a:noFill/>
          <a:ln>
            <a:noFill/>
          </a:ln>
        </p:spPr>
        <p:txBody>
          <a:bodyPr wrap="square" lIns="91425" tIns="91425" rIns="91425" bIns="91425" anchor="t" anchorCtr="0"/>
          <a:lstStyle>
            <a:lvl1pPr marL="0" marR="0" lvl="0" indent="0" algn="l" rtl="0">
              <a:lnSpc>
                <a:spcPct val="100000"/>
              </a:lnSpc>
              <a:spcBef>
                <a:spcPts val="1200"/>
              </a:spcBef>
              <a:buClr>
                <a:schemeClr val="dk1"/>
              </a:buClr>
              <a:buFont typeface="Arial"/>
              <a:buNone/>
              <a:defRPr sz="1800" b="0" i="0" u="none" strike="noStrike" cap="none">
                <a:solidFill>
                  <a:schemeClr val="dk1"/>
                </a:solidFill>
                <a:latin typeface="Arial"/>
                <a:ea typeface="Arial"/>
                <a:cs typeface="Arial"/>
                <a:sym typeface="Arial"/>
              </a:defRPr>
            </a:lvl1pPr>
            <a:lvl2pPr marL="0" marR="0" lvl="1" indent="0" algn="l" rtl="0">
              <a:lnSpc>
                <a:spcPct val="100000"/>
              </a:lnSpc>
              <a:spcBef>
                <a:spcPts val="1200"/>
              </a:spcBef>
              <a:buClr>
                <a:schemeClr val="dk1"/>
              </a:buClr>
              <a:buFont typeface="Arial"/>
              <a:buNone/>
              <a:defRPr sz="2000" b="0" i="0" u="none" strike="noStrike" cap="none">
                <a:solidFill>
                  <a:schemeClr val="dk1"/>
                </a:solidFill>
                <a:latin typeface="Arial"/>
                <a:ea typeface="Arial"/>
                <a:cs typeface="Arial"/>
                <a:sym typeface="Arial"/>
              </a:defRPr>
            </a:lvl2pPr>
            <a:lvl3pPr marL="273050" marR="0" lvl="2" indent="-146050" algn="l" rtl="0">
              <a:lnSpc>
                <a:spcPct val="100000"/>
              </a:lnSpc>
              <a:spcBef>
                <a:spcPts val="600"/>
              </a:spcBef>
              <a:buClr>
                <a:schemeClr val="accent1"/>
              </a:buClr>
              <a:buSzPct val="100000"/>
              <a:buFont typeface="Noto Sans Symbols"/>
              <a:buChar char="▪"/>
              <a:defRPr sz="2000" b="0" i="0" u="none" strike="noStrike" cap="none">
                <a:solidFill>
                  <a:schemeClr val="dk1"/>
                </a:solidFill>
                <a:latin typeface="Arial"/>
                <a:ea typeface="Arial"/>
                <a:cs typeface="Arial"/>
                <a:sym typeface="Arial"/>
              </a:defRPr>
            </a:lvl3pPr>
            <a:lvl4pPr marL="536575" marR="0" lvl="3" indent="-155575" algn="l" rtl="0">
              <a:lnSpc>
                <a:spcPct val="10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4pPr>
            <a:lvl5pPr marL="809625" marR="0" lvl="4" indent="-174625" algn="l" rtl="0">
              <a:lnSpc>
                <a:spcPct val="100000"/>
              </a:lnSpc>
              <a:spcBef>
                <a:spcPts val="6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wo Column Content">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479425" y="53776"/>
            <a:ext cx="9880900" cy="919732"/>
          </a:xfrm>
          <a:prstGeom prst="rect">
            <a:avLst/>
          </a:prstGeom>
          <a:noFill/>
          <a:ln>
            <a:noFill/>
          </a:ln>
        </p:spPr>
        <p:txBody>
          <a:bodyPr wrap="square" lIns="91425" tIns="91425" rIns="91425" bIns="91425" anchor="ctr" anchorCtr="0"/>
          <a:lstStyle>
            <a:lvl1pPr marL="0" marR="0" lvl="0" indent="0" algn="l" rtl="0">
              <a:lnSpc>
                <a:spcPct val="100000"/>
              </a:lnSpc>
              <a:spcBef>
                <a:spcPts val="0"/>
              </a:spcBef>
              <a:buClr>
                <a:schemeClr val="lt1"/>
              </a:buClr>
              <a:buFont typeface="Arial"/>
              <a:buNone/>
              <a:defRPr sz="2400" b="1"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9" name="Shape 29"/>
          <p:cNvSpPr txBox="1">
            <a:spLocks noGrp="1"/>
          </p:cNvSpPr>
          <p:nvPr>
            <p:ph type="body" idx="1"/>
          </p:nvPr>
        </p:nvSpPr>
        <p:spPr>
          <a:xfrm>
            <a:off x="479425" y="1268414"/>
            <a:ext cx="5469819" cy="5076824"/>
          </a:xfrm>
          <a:prstGeom prst="rect">
            <a:avLst/>
          </a:prstGeom>
          <a:noFill/>
          <a:ln>
            <a:noFill/>
          </a:ln>
        </p:spPr>
        <p:txBody>
          <a:bodyPr wrap="square" lIns="91425" tIns="91425" rIns="91425" bIns="91425" anchor="t" anchorCtr="0"/>
          <a:lstStyle>
            <a:lvl1pPr marL="0" marR="0" lvl="0" indent="0" algn="l" rtl="0">
              <a:lnSpc>
                <a:spcPct val="100000"/>
              </a:lnSpc>
              <a:spcBef>
                <a:spcPts val="1200"/>
              </a:spcBef>
              <a:buClr>
                <a:schemeClr val="accent1"/>
              </a:buClr>
              <a:buFont typeface="Arial"/>
              <a:buNone/>
              <a:defRPr sz="2200" b="0" i="0" u="none" strike="noStrike" cap="none">
                <a:solidFill>
                  <a:schemeClr val="accent1"/>
                </a:solidFill>
                <a:latin typeface="Arial"/>
                <a:ea typeface="Arial"/>
                <a:cs typeface="Arial"/>
                <a:sym typeface="Arial"/>
              </a:defRPr>
            </a:lvl1pPr>
            <a:lvl2pPr marL="0" marR="0" lvl="1" indent="0" algn="l" rtl="0">
              <a:lnSpc>
                <a:spcPct val="100000"/>
              </a:lnSpc>
              <a:spcBef>
                <a:spcPts val="1200"/>
              </a:spcBef>
              <a:buClr>
                <a:schemeClr val="dk1"/>
              </a:buClr>
              <a:buFont typeface="Arial"/>
              <a:buNone/>
              <a:defRPr sz="2000" b="0" i="0" u="none" strike="noStrike" cap="none">
                <a:solidFill>
                  <a:schemeClr val="dk1"/>
                </a:solidFill>
                <a:latin typeface="Arial"/>
                <a:ea typeface="Arial"/>
                <a:cs typeface="Arial"/>
                <a:sym typeface="Arial"/>
              </a:defRPr>
            </a:lvl2pPr>
            <a:lvl3pPr marL="273050" marR="0" lvl="2" indent="-146050" algn="l" rtl="0">
              <a:lnSpc>
                <a:spcPct val="100000"/>
              </a:lnSpc>
              <a:spcBef>
                <a:spcPts val="600"/>
              </a:spcBef>
              <a:buClr>
                <a:schemeClr val="accent1"/>
              </a:buClr>
              <a:buSzPct val="100000"/>
              <a:buFont typeface="Noto Sans Symbols"/>
              <a:buChar char="▪"/>
              <a:defRPr sz="2000" b="0" i="0" u="none" strike="noStrike" cap="none">
                <a:solidFill>
                  <a:schemeClr val="dk1"/>
                </a:solidFill>
                <a:latin typeface="Arial"/>
                <a:ea typeface="Arial"/>
                <a:cs typeface="Arial"/>
                <a:sym typeface="Arial"/>
              </a:defRPr>
            </a:lvl3pPr>
            <a:lvl4pPr marL="536575" marR="0" lvl="3" indent="-155575" algn="l" rtl="0">
              <a:lnSpc>
                <a:spcPct val="10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4pPr>
            <a:lvl5pPr marL="809625" marR="0" lvl="4" indent="-174625" algn="l" rtl="0">
              <a:lnSpc>
                <a:spcPct val="100000"/>
              </a:lnSpc>
              <a:spcBef>
                <a:spcPts val="6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0" name="Shape 30"/>
          <p:cNvSpPr txBox="1">
            <a:spLocks noGrp="1"/>
          </p:cNvSpPr>
          <p:nvPr>
            <p:ph type="dt" idx="10"/>
          </p:nvPr>
        </p:nvSpPr>
        <p:spPr>
          <a:xfrm>
            <a:off x="2101309" y="6426514"/>
            <a:ext cx="1937290" cy="365125"/>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chemeClr val="dk2"/>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1" name="Shape 31"/>
          <p:cNvSpPr txBox="1">
            <a:spLocks noGrp="1"/>
          </p:cNvSpPr>
          <p:nvPr>
            <p:ph type="ftr" idx="11"/>
          </p:nvPr>
        </p:nvSpPr>
        <p:spPr>
          <a:xfrm>
            <a:off x="4038599" y="6426514"/>
            <a:ext cx="7348269" cy="365125"/>
          </a:xfrm>
          <a:prstGeom prst="rect">
            <a:avLst/>
          </a:prstGeom>
          <a:noFill/>
          <a:ln>
            <a:noFill/>
          </a:ln>
        </p:spPr>
        <p:txBody>
          <a:bodyPr wrap="square" lIns="91425" tIns="91425" rIns="91425" bIns="91425" anchor="ctr" anchorCtr="0"/>
          <a:lstStyle>
            <a:lvl1pPr marL="0" marR="0" lvl="0" indent="0" algn="r" rtl="0">
              <a:spcBef>
                <a:spcPts val="0"/>
              </a:spcBef>
              <a:buNone/>
              <a:defRPr sz="1000" b="0" i="0" u="none" strike="noStrike" cap="none">
                <a:solidFill>
                  <a:schemeClr val="dk2"/>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2" name="Shape 32"/>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i="0" u="none" strike="noStrike" cap="none">
                <a:solidFill>
                  <a:schemeClr val="accent1"/>
                </a:solidFill>
                <a:latin typeface="Arial"/>
                <a:ea typeface="Arial"/>
                <a:cs typeface="Arial"/>
                <a:sym typeface="Arial"/>
              </a:rPr>
              <a:t>‹#›</a:t>
            </a:fld>
            <a:endParaRPr lang="pl-PL" sz="1000" b="1" i="0" u="none" strike="noStrike" cap="none">
              <a:solidFill>
                <a:schemeClr val="accent1"/>
              </a:solidFill>
              <a:latin typeface="Arial"/>
              <a:ea typeface="Arial"/>
              <a:cs typeface="Arial"/>
              <a:sym typeface="Arial"/>
            </a:endParaRPr>
          </a:p>
        </p:txBody>
      </p:sp>
      <p:sp>
        <p:nvSpPr>
          <p:cNvPr id="33" name="Shape 33"/>
          <p:cNvSpPr txBox="1">
            <a:spLocks noGrp="1"/>
          </p:cNvSpPr>
          <p:nvPr>
            <p:ph type="body" idx="2"/>
          </p:nvPr>
        </p:nvSpPr>
        <p:spPr>
          <a:xfrm>
            <a:off x="6242756" y="1268414"/>
            <a:ext cx="5469819" cy="5076824"/>
          </a:xfrm>
          <a:prstGeom prst="rect">
            <a:avLst/>
          </a:prstGeom>
          <a:noFill/>
          <a:ln>
            <a:noFill/>
          </a:ln>
        </p:spPr>
        <p:txBody>
          <a:bodyPr wrap="square" lIns="91425" tIns="91425" rIns="91425" bIns="91425" anchor="t" anchorCtr="0"/>
          <a:lstStyle>
            <a:lvl1pPr marL="0" marR="0" lvl="0" indent="0" algn="l" rtl="0">
              <a:lnSpc>
                <a:spcPct val="100000"/>
              </a:lnSpc>
              <a:spcBef>
                <a:spcPts val="1200"/>
              </a:spcBef>
              <a:buClr>
                <a:schemeClr val="accent1"/>
              </a:buClr>
              <a:buFont typeface="Arial"/>
              <a:buNone/>
              <a:defRPr sz="2200" b="0" i="0" u="none" strike="noStrike" cap="none">
                <a:solidFill>
                  <a:schemeClr val="accent1"/>
                </a:solidFill>
                <a:latin typeface="Arial"/>
                <a:ea typeface="Arial"/>
                <a:cs typeface="Arial"/>
                <a:sym typeface="Arial"/>
              </a:defRPr>
            </a:lvl1pPr>
            <a:lvl2pPr marL="0" marR="0" lvl="1" indent="0" algn="l" rtl="0">
              <a:lnSpc>
                <a:spcPct val="100000"/>
              </a:lnSpc>
              <a:spcBef>
                <a:spcPts val="1200"/>
              </a:spcBef>
              <a:buClr>
                <a:schemeClr val="dk1"/>
              </a:buClr>
              <a:buFont typeface="Arial"/>
              <a:buNone/>
              <a:defRPr sz="2000" b="0" i="0" u="none" strike="noStrike" cap="none">
                <a:solidFill>
                  <a:schemeClr val="dk1"/>
                </a:solidFill>
                <a:latin typeface="Arial"/>
                <a:ea typeface="Arial"/>
                <a:cs typeface="Arial"/>
                <a:sym typeface="Arial"/>
              </a:defRPr>
            </a:lvl2pPr>
            <a:lvl3pPr marL="273050" marR="0" lvl="2" indent="-146050" algn="l" rtl="0">
              <a:lnSpc>
                <a:spcPct val="100000"/>
              </a:lnSpc>
              <a:spcBef>
                <a:spcPts val="600"/>
              </a:spcBef>
              <a:buClr>
                <a:schemeClr val="accent1"/>
              </a:buClr>
              <a:buSzPct val="100000"/>
              <a:buFont typeface="Noto Sans Symbols"/>
              <a:buChar char="▪"/>
              <a:defRPr sz="2000" b="0" i="0" u="none" strike="noStrike" cap="none">
                <a:solidFill>
                  <a:schemeClr val="dk1"/>
                </a:solidFill>
                <a:latin typeface="Arial"/>
                <a:ea typeface="Arial"/>
                <a:cs typeface="Arial"/>
                <a:sym typeface="Arial"/>
              </a:defRPr>
            </a:lvl3pPr>
            <a:lvl4pPr marL="536575" marR="0" lvl="3" indent="-155575" algn="l" rtl="0">
              <a:lnSpc>
                <a:spcPct val="10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4pPr>
            <a:lvl5pPr marL="809625" marR="0" lvl="4" indent="-174625" algn="l" rtl="0">
              <a:lnSpc>
                <a:spcPct val="100000"/>
              </a:lnSpc>
              <a:spcBef>
                <a:spcPts val="6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Device Layout - Smartphone (Landscape)">
    <p:spTree>
      <p:nvGrpSpPr>
        <p:cNvPr id="1" name="Shape 173"/>
        <p:cNvGrpSpPr/>
        <p:nvPr/>
      </p:nvGrpSpPr>
      <p:grpSpPr>
        <a:xfrm>
          <a:off x="0" y="0"/>
          <a:ext cx="0" cy="0"/>
          <a:chOff x="0" y="0"/>
          <a:chExt cx="0" cy="0"/>
        </a:xfrm>
      </p:grpSpPr>
      <p:pic>
        <p:nvPicPr>
          <p:cNvPr id="174" name="Shape 174"/>
          <p:cNvPicPr preferRelativeResize="0"/>
          <p:nvPr/>
        </p:nvPicPr>
        <p:blipFill rotWithShape="1">
          <a:blip r:embed="rId2">
            <a:alphaModFix/>
          </a:blip>
          <a:srcRect l="22486" r="22800"/>
          <a:stretch/>
        </p:blipFill>
        <p:spPr>
          <a:xfrm rot="-5400000">
            <a:off x="7235045" y="950558"/>
            <a:ext cx="3547472" cy="5678186"/>
          </a:xfrm>
          <a:prstGeom prst="rect">
            <a:avLst/>
          </a:prstGeom>
          <a:noFill/>
          <a:ln>
            <a:noFill/>
          </a:ln>
        </p:spPr>
      </p:pic>
      <p:sp>
        <p:nvSpPr>
          <p:cNvPr id="175" name="Shape 175"/>
          <p:cNvSpPr txBox="1">
            <a:spLocks noGrp="1"/>
          </p:cNvSpPr>
          <p:nvPr>
            <p:ph type="title"/>
          </p:nvPr>
        </p:nvSpPr>
        <p:spPr>
          <a:xfrm>
            <a:off x="479425" y="53776"/>
            <a:ext cx="9880900" cy="919732"/>
          </a:xfrm>
          <a:prstGeom prst="rect">
            <a:avLst/>
          </a:prstGeom>
          <a:noFill/>
          <a:ln>
            <a:noFill/>
          </a:ln>
        </p:spPr>
        <p:txBody>
          <a:bodyPr wrap="square" lIns="91425" tIns="91425" rIns="91425" bIns="91425" anchor="ctr" anchorCtr="0"/>
          <a:lstStyle>
            <a:lvl1pPr marL="0" marR="0" lvl="0" indent="0" algn="l" rtl="0">
              <a:lnSpc>
                <a:spcPct val="100000"/>
              </a:lnSpc>
              <a:spcBef>
                <a:spcPts val="0"/>
              </a:spcBef>
              <a:buClr>
                <a:schemeClr val="lt1"/>
              </a:buClr>
              <a:buFont typeface="Arial"/>
              <a:buNone/>
              <a:defRPr sz="2400" b="1"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76" name="Shape 176"/>
          <p:cNvSpPr txBox="1">
            <a:spLocks noGrp="1"/>
          </p:cNvSpPr>
          <p:nvPr>
            <p:ph type="body" idx="1"/>
          </p:nvPr>
        </p:nvSpPr>
        <p:spPr>
          <a:xfrm>
            <a:off x="479425" y="1268414"/>
            <a:ext cx="5469819" cy="5076824"/>
          </a:xfrm>
          <a:prstGeom prst="rect">
            <a:avLst/>
          </a:prstGeom>
          <a:noFill/>
          <a:ln>
            <a:noFill/>
          </a:ln>
        </p:spPr>
        <p:txBody>
          <a:bodyPr wrap="square" lIns="91425" tIns="91425" rIns="91425" bIns="91425" anchor="t" anchorCtr="0"/>
          <a:lstStyle>
            <a:lvl1pPr marL="0" marR="0" lvl="0" indent="0" algn="l" rtl="0">
              <a:lnSpc>
                <a:spcPct val="100000"/>
              </a:lnSpc>
              <a:spcBef>
                <a:spcPts val="1200"/>
              </a:spcBef>
              <a:buClr>
                <a:schemeClr val="accent1"/>
              </a:buClr>
              <a:buFont typeface="Arial"/>
              <a:buNone/>
              <a:defRPr sz="2200" b="0" i="0" u="none" strike="noStrike" cap="none">
                <a:solidFill>
                  <a:schemeClr val="accent1"/>
                </a:solidFill>
                <a:latin typeface="Arial"/>
                <a:ea typeface="Arial"/>
                <a:cs typeface="Arial"/>
                <a:sym typeface="Arial"/>
              </a:defRPr>
            </a:lvl1pPr>
            <a:lvl2pPr marL="0" marR="0" lvl="1" indent="0" algn="l" rtl="0">
              <a:lnSpc>
                <a:spcPct val="100000"/>
              </a:lnSpc>
              <a:spcBef>
                <a:spcPts val="1200"/>
              </a:spcBef>
              <a:buClr>
                <a:schemeClr val="dk1"/>
              </a:buClr>
              <a:buFont typeface="Arial"/>
              <a:buNone/>
              <a:defRPr sz="2000" b="0" i="0" u="none" strike="noStrike" cap="none">
                <a:solidFill>
                  <a:schemeClr val="dk1"/>
                </a:solidFill>
                <a:latin typeface="Arial"/>
                <a:ea typeface="Arial"/>
                <a:cs typeface="Arial"/>
                <a:sym typeface="Arial"/>
              </a:defRPr>
            </a:lvl2pPr>
            <a:lvl3pPr marL="273050" marR="0" lvl="2" indent="-146050" algn="l" rtl="0">
              <a:lnSpc>
                <a:spcPct val="100000"/>
              </a:lnSpc>
              <a:spcBef>
                <a:spcPts val="600"/>
              </a:spcBef>
              <a:buClr>
                <a:schemeClr val="accent1"/>
              </a:buClr>
              <a:buSzPct val="100000"/>
              <a:buFont typeface="Noto Sans Symbols"/>
              <a:buChar char="▪"/>
              <a:defRPr sz="2000" b="0" i="0" u="none" strike="noStrike" cap="none">
                <a:solidFill>
                  <a:schemeClr val="dk1"/>
                </a:solidFill>
                <a:latin typeface="Arial"/>
                <a:ea typeface="Arial"/>
                <a:cs typeface="Arial"/>
                <a:sym typeface="Arial"/>
              </a:defRPr>
            </a:lvl3pPr>
            <a:lvl4pPr marL="536575" marR="0" lvl="3" indent="-155575" algn="l" rtl="0">
              <a:lnSpc>
                <a:spcPct val="10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4pPr>
            <a:lvl5pPr marL="809625" marR="0" lvl="4" indent="-174625" algn="l" rtl="0">
              <a:lnSpc>
                <a:spcPct val="100000"/>
              </a:lnSpc>
              <a:spcBef>
                <a:spcPts val="6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7" name="Shape 177"/>
          <p:cNvSpPr txBox="1">
            <a:spLocks noGrp="1"/>
          </p:cNvSpPr>
          <p:nvPr>
            <p:ph type="dt" idx="10"/>
          </p:nvPr>
        </p:nvSpPr>
        <p:spPr>
          <a:xfrm>
            <a:off x="2101309" y="6426514"/>
            <a:ext cx="1937290" cy="365125"/>
          </a:xfrm>
          <a:prstGeom prst="rect">
            <a:avLst/>
          </a:prstGeom>
          <a:noFill/>
          <a:ln>
            <a:noFill/>
          </a:ln>
        </p:spPr>
        <p:txBody>
          <a:bodyPr wrap="square" lIns="91425" tIns="91425" rIns="91425" bIns="91425" anchor="ctr" anchorCtr="0"/>
          <a:lstStyle>
            <a:lvl1pPr marL="0" marR="0" lvl="0" indent="0" algn="l" rtl="0">
              <a:spcBef>
                <a:spcPts val="0"/>
              </a:spcBef>
              <a:buNone/>
              <a:defRPr sz="1000">
                <a:solidFill>
                  <a:schemeClr val="dk2"/>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78" name="Shape 178"/>
          <p:cNvSpPr txBox="1">
            <a:spLocks noGrp="1"/>
          </p:cNvSpPr>
          <p:nvPr>
            <p:ph type="ftr" idx="11"/>
          </p:nvPr>
        </p:nvSpPr>
        <p:spPr>
          <a:xfrm>
            <a:off x="4038599" y="6426514"/>
            <a:ext cx="7348269" cy="365125"/>
          </a:xfrm>
          <a:prstGeom prst="rect">
            <a:avLst/>
          </a:prstGeom>
          <a:noFill/>
          <a:ln>
            <a:noFill/>
          </a:ln>
        </p:spPr>
        <p:txBody>
          <a:bodyPr wrap="square" lIns="91425" tIns="91425" rIns="91425" bIns="91425" anchor="ctr" anchorCtr="0"/>
          <a:lstStyle>
            <a:lvl1pPr marL="0" marR="0" lvl="0" indent="0" algn="r" rtl="0">
              <a:spcBef>
                <a:spcPts val="0"/>
              </a:spcBef>
              <a:buNone/>
              <a:defRPr sz="1000">
                <a:solidFill>
                  <a:schemeClr val="dk2"/>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79" name="Shape 179"/>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a:solidFill>
                  <a:schemeClr val="accent1"/>
                </a:solidFill>
                <a:latin typeface="Arial"/>
                <a:ea typeface="Arial"/>
                <a:cs typeface="Arial"/>
                <a:sym typeface="Arial"/>
              </a:rPr>
              <a:t>‹#›</a:t>
            </a:fld>
            <a:endParaRPr lang="pl-PL" sz="1000" b="1">
              <a:solidFill>
                <a:schemeClr val="accent1"/>
              </a:solidFill>
              <a:latin typeface="Arial"/>
              <a:ea typeface="Arial"/>
              <a:cs typeface="Arial"/>
              <a:sym typeface="Arial"/>
            </a:endParaRPr>
          </a:p>
        </p:txBody>
      </p:sp>
      <p:sp>
        <p:nvSpPr>
          <p:cNvPr id="180" name="Shape 180"/>
          <p:cNvSpPr>
            <a:spLocks noGrp="1"/>
          </p:cNvSpPr>
          <p:nvPr>
            <p:ph type="pic" idx="2"/>
          </p:nvPr>
        </p:nvSpPr>
        <p:spPr>
          <a:xfrm>
            <a:off x="6846448" y="2424303"/>
            <a:ext cx="4339389" cy="2695074"/>
          </a:xfrm>
          <a:prstGeom prst="rect">
            <a:avLst/>
          </a:prstGeom>
          <a:noFill/>
          <a:ln>
            <a:noFill/>
          </a:ln>
        </p:spPr>
        <p:txBody>
          <a:bodyPr wrap="square" lIns="91425" tIns="91425" rIns="91425" bIns="91425" anchor="t" anchorCtr="0"/>
          <a:lstStyle>
            <a:lvl1pPr marL="0" marR="0" lvl="0" indent="0" algn="l" rtl="0">
              <a:lnSpc>
                <a:spcPct val="100000"/>
              </a:lnSpc>
              <a:spcBef>
                <a:spcPts val="1200"/>
              </a:spcBef>
              <a:buClr>
                <a:schemeClr val="dk1"/>
              </a:buClr>
              <a:buFont typeface="Arial"/>
              <a:buNone/>
              <a:defRPr sz="1800" b="0" i="0" u="none" strike="noStrike" cap="none">
                <a:solidFill>
                  <a:schemeClr val="dk1"/>
                </a:solidFill>
                <a:latin typeface="Arial"/>
                <a:ea typeface="Arial"/>
                <a:cs typeface="Arial"/>
                <a:sym typeface="Arial"/>
              </a:defRPr>
            </a:lvl1pPr>
            <a:lvl2pPr marL="0" marR="0" lvl="1" indent="0" algn="l" rtl="0">
              <a:lnSpc>
                <a:spcPct val="100000"/>
              </a:lnSpc>
              <a:spcBef>
                <a:spcPts val="1200"/>
              </a:spcBef>
              <a:buClr>
                <a:schemeClr val="dk1"/>
              </a:buClr>
              <a:buFont typeface="Arial"/>
              <a:buNone/>
              <a:defRPr sz="2000" b="0" i="0" u="none" strike="noStrike" cap="none">
                <a:solidFill>
                  <a:schemeClr val="dk1"/>
                </a:solidFill>
                <a:latin typeface="Arial"/>
                <a:ea typeface="Arial"/>
                <a:cs typeface="Arial"/>
                <a:sym typeface="Arial"/>
              </a:defRPr>
            </a:lvl2pPr>
            <a:lvl3pPr marL="273050" marR="0" lvl="2" indent="-146050" algn="l" rtl="0">
              <a:lnSpc>
                <a:spcPct val="100000"/>
              </a:lnSpc>
              <a:spcBef>
                <a:spcPts val="600"/>
              </a:spcBef>
              <a:buClr>
                <a:schemeClr val="accent1"/>
              </a:buClr>
              <a:buSzPct val="100000"/>
              <a:buFont typeface="Noto Sans Symbols"/>
              <a:buChar char="▪"/>
              <a:defRPr sz="2000" b="0" i="0" u="none" strike="noStrike" cap="none">
                <a:solidFill>
                  <a:schemeClr val="dk1"/>
                </a:solidFill>
                <a:latin typeface="Arial"/>
                <a:ea typeface="Arial"/>
                <a:cs typeface="Arial"/>
                <a:sym typeface="Arial"/>
              </a:defRPr>
            </a:lvl3pPr>
            <a:lvl4pPr marL="536575" marR="0" lvl="3" indent="-155575" algn="l" rtl="0">
              <a:lnSpc>
                <a:spcPct val="10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4pPr>
            <a:lvl5pPr marL="809625" marR="0" lvl="4" indent="-174625" algn="l" rtl="0">
              <a:lnSpc>
                <a:spcPct val="100000"/>
              </a:lnSpc>
              <a:spcBef>
                <a:spcPts val="6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Device Layout - Smartphone (Portrait)">
    <p:spTree>
      <p:nvGrpSpPr>
        <p:cNvPr id="1" name="Shape 181"/>
        <p:cNvGrpSpPr/>
        <p:nvPr/>
      </p:nvGrpSpPr>
      <p:grpSpPr>
        <a:xfrm>
          <a:off x="0" y="0"/>
          <a:ext cx="0" cy="0"/>
          <a:chOff x="0" y="0"/>
          <a:chExt cx="0" cy="0"/>
        </a:xfrm>
      </p:grpSpPr>
      <p:pic>
        <p:nvPicPr>
          <p:cNvPr id="182" name="Shape 182"/>
          <p:cNvPicPr preferRelativeResize="0"/>
          <p:nvPr/>
        </p:nvPicPr>
        <p:blipFill rotWithShape="1">
          <a:blip r:embed="rId2">
            <a:alphaModFix/>
          </a:blip>
          <a:srcRect l="22486" r="22800"/>
          <a:stretch/>
        </p:blipFill>
        <p:spPr>
          <a:xfrm>
            <a:off x="8091055" y="1131932"/>
            <a:ext cx="3329006" cy="5328503"/>
          </a:xfrm>
          <a:prstGeom prst="rect">
            <a:avLst/>
          </a:prstGeom>
          <a:noFill/>
          <a:ln>
            <a:noFill/>
          </a:ln>
        </p:spPr>
      </p:pic>
      <p:sp>
        <p:nvSpPr>
          <p:cNvPr id="183" name="Shape 183"/>
          <p:cNvSpPr txBox="1">
            <a:spLocks noGrp="1"/>
          </p:cNvSpPr>
          <p:nvPr>
            <p:ph type="title"/>
          </p:nvPr>
        </p:nvSpPr>
        <p:spPr>
          <a:xfrm>
            <a:off x="479425" y="53776"/>
            <a:ext cx="9880900" cy="919732"/>
          </a:xfrm>
          <a:prstGeom prst="rect">
            <a:avLst/>
          </a:prstGeom>
          <a:noFill/>
          <a:ln>
            <a:noFill/>
          </a:ln>
        </p:spPr>
        <p:txBody>
          <a:bodyPr wrap="square" lIns="91425" tIns="91425" rIns="91425" bIns="91425" anchor="ctr" anchorCtr="0"/>
          <a:lstStyle>
            <a:lvl1pPr marL="0" marR="0" lvl="0" indent="0" algn="l" rtl="0">
              <a:lnSpc>
                <a:spcPct val="100000"/>
              </a:lnSpc>
              <a:spcBef>
                <a:spcPts val="0"/>
              </a:spcBef>
              <a:buClr>
                <a:schemeClr val="lt1"/>
              </a:buClr>
              <a:buFont typeface="Arial"/>
              <a:buNone/>
              <a:defRPr sz="2400" b="1"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4" name="Shape 184"/>
          <p:cNvSpPr txBox="1">
            <a:spLocks noGrp="1"/>
          </p:cNvSpPr>
          <p:nvPr>
            <p:ph type="body" idx="1"/>
          </p:nvPr>
        </p:nvSpPr>
        <p:spPr>
          <a:xfrm>
            <a:off x="479425" y="1268414"/>
            <a:ext cx="7253218" cy="5076824"/>
          </a:xfrm>
          <a:prstGeom prst="rect">
            <a:avLst/>
          </a:prstGeom>
          <a:noFill/>
          <a:ln>
            <a:noFill/>
          </a:ln>
        </p:spPr>
        <p:txBody>
          <a:bodyPr wrap="square" lIns="91425" tIns="91425" rIns="91425" bIns="91425" anchor="t" anchorCtr="0"/>
          <a:lstStyle>
            <a:lvl1pPr marL="0" marR="0" lvl="0" indent="0" algn="l" rtl="0">
              <a:lnSpc>
                <a:spcPct val="100000"/>
              </a:lnSpc>
              <a:spcBef>
                <a:spcPts val="1200"/>
              </a:spcBef>
              <a:buClr>
                <a:schemeClr val="accent1"/>
              </a:buClr>
              <a:buFont typeface="Arial"/>
              <a:buNone/>
              <a:defRPr sz="2200" b="0" i="0" u="none" strike="noStrike" cap="none">
                <a:solidFill>
                  <a:schemeClr val="accent1"/>
                </a:solidFill>
                <a:latin typeface="Arial"/>
                <a:ea typeface="Arial"/>
                <a:cs typeface="Arial"/>
                <a:sym typeface="Arial"/>
              </a:defRPr>
            </a:lvl1pPr>
            <a:lvl2pPr marL="0" marR="0" lvl="1" indent="0" algn="l" rtl="0">
              <a:lnSpc>
                <a:spcPct val="100000"/>
              </a:lnSpc>
              <a:spcBef>
                <a:spcPts val="1200"/>
              </a:spcBef>
              <a:buClr>
                <a:schemeClr val="dk1"/>
              </a:buClr>
              <a:buFont typeface="Arial"/>
              <a:buNone/>
              <a:defRPr sz="2000" b="0" i="0" u="none" strike="noStrike" cap="none">
                <a:solidFill>
                  <a:schemeClr val="dk1"/>
                </a:solidFill>
                <a:latin typeface="Arial"/>
                <a:ea typeface="Arial"/>
                <a:cs typeface="Arial"/>
                <a:sym typeface="Arial"/>
              </a:defRPr>
            </a:lvl2pPr>
            <a:lvl3pPr marL="273050" marR="0" lvl="2" indent="-146050" algn="l" rtl="0">
              <a:lnSpc>
                <a:spcPct val="100000"/>
              </a:lnSpc>
              <a:spcBef>
                <a:spcPts val="600"/>
              </a:spcBef>
              <a:buClr>
                <a:schemeClr val="accent1"/>
              </a:buClr>
              <a:buSzPct val="100000"/>
              <a:buFont typeface="Noto Sans Symbols"/>
              <a:buChar char="▪"/>
              <a:defRPr sz="2000" b="0" i="0" u="none" strike="noStrike" cap="none">
                <a:solidFill>
                  <a:schemeClr val="dk1"/>
                </a:solidFill>
                <a:latin typeface="Arial"/>
                <a:ea typeface="Arial"/>
                <a:cs typeface="Arial"/>
                <a:sym typeface="Arial"/>
              </a:defRPr>
            </a:lvl3pPr>
            <a:lvl4pPr marL="536575" marR="0" lvl="3" indent="-155575" algn="l" rtl="0">
              <a:lnSpc>
                <a:spcPct val="10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4pPr>
            <a:lvl5pPr marL="809625" marR="0" lvl="4" indent="-174625" algn="l" rtl="0">
              <a:lnSpc>
                <a:spcPct val="100000"/>
              </a:lnSpc>
              <a:spcBef>
                <a:spcPts val="6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85" name="Shape 185"/>
          <p:cNvSpPr txBox="1">
            <a:spLocks noGrp="1"/>
          </p:cNvSpPr>
          <p:nvPr>
            <p:ph type="dt" idx="10"/>
          </p:nvPr>
        </p:nvSpPr>
        <p:spPr>
          <a:xfrm>
            <a:off x="2101309" y="6426514"/>
            <a:ext cx="1937290" cy="365125"/>
          </a:xfrm>
          <a:prstGeom prst="rect">
            <a:avLst/>
          </a:prstGeom>
          <a:noFill/>
          <a:ln>
            <a:noFill/>
          </a:ln>
        </p:spPr>
        <p:txBody>
          <a:bodyPr wrap="square" lIns="91425" tIns="91425" rIns="91425" bIns="91425" anchor="ctr" anchorCtr="0"/>
          <a:lstStyle>
            <a:lvl1pPr marL="0" marR="0" lvl="0" indent="0" algn="l" rtl="0">
              <a:spcBef>
                <a:spcPts val="0"/>
              </a:spcBef>
              <a:buNone/>
              <a:defRPr sz="1000">
                <a:solidFill>
                  <a:schemeClr val="dk2"/>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86" name="Shape 186"/>
          <p:cNvSpPr txBox="1">
            <a:spLocks noGrp="1"/>
          </p:cNvSpPr>
          <p:nvPr>
            <p:ph type="ftr" idx="11"/>
          </p:nvPr>
        </p:nvSpPr>
        <p:spPr>
          <a:xfrm>
            <a:off x="4038599" y="6426514"/>
            <a:ext cx="7348269" cy="365125"/>
          </a:xfrm>
          <a:prstGeom prst="rect">
            <a:avLst/>
          </a:prstGeom>
          <a:noFill/>
          <a:ln>
            <a:noFill/>
          </a:ln>
        </p:spPr>
        <p:txBody>
          <a:bodyPr wrap="square" lIns="91425" tIns="91425" rIns="91425" bIns="91425" anchor="ctr" anchorCtr="0"/>
          <a:lstStyle>
            <a:lvl1pPr marL="0" marR="0" lvl="0" indent="0" algn="r" rtl="0">
              <a:spcBef>
                <a:spcPts val="0"/>
              </a:spcBef>
              <a:buNone/>
              <a:defRPr sz="1000">
                <a:solidFill>
                  <a:schemeClr val="dk2"/>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87" name="Shape 187"/>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a:solidFill>
                  <a:schemeClr val="accent1"/>
                </a:solidFill>
                <a:latin typeface="Arial"/>
                <a:ea typeface="Arial"/>
                <a:cs typeface="Arial"/>
                <a:sym typeface="Arial"/>
              </a:rPr>
              <a:t>‹#›</a:t>
            </a:fld>
            <a:endParaRPr lang="pl-PL" sz="1000" b="1">
              <a:solidFill>
                <a:schemeClr val="accent1"/>
              </a:solidFill>
              <a:latin typeface="Arial"/>
              <a:ea typeface="Arial"/>
              <a:cs typeface="Arial"/>
              <a:sym typeface="Arial"/>
            </a:endParaRPr>
          </a:p>
        </p:txBody>
      </p:sp>
      <p:sp>
        <p:nvSpPr>
          <p:cNvPr id="188" name="Shape 188"/>
          <p:cNvSpPr>
            <a:spLocks noGrp="1"/>
          </p:cNvSpPr>
          <p:nvPr>
            <p:ph type="pic" idx="2"/>
          </p:nvPr>
        </p:nvSpPr>
        <p:spPr>
          <a:xfrm>
            <a:off x="8513611" y="1780387"/>
            <a:ext cx="2521664" cy="4057470"/>
          </a:xfrm>
          <a:prstGeom prst="rect">
            <a:avLst/>
          </a:prstGeom>
          <a:noFill/>
          <a:ln>
            <a:noFill/>
          </a:ln>
        </p:spPr>
        <p:txBody>
          <a:bodyPr wrap="square" lIns="91425" tIns="91425" rIns="91425" bIns="91425" anchor="t" anchorCtr="0"/>
          <a:lstStyle>
            <a:lvl1pPr marL="0" marR="0" lvl="0" indent="0" algn="l" rtl="0">
              <a:lnSpc>
                <a:spcPct val="100000"/>
              </a:lnSpc>
              <a:spcBef>
                <a:spcPts val="1200"/>
              </a:spcBef>
              <a:buClr>
                <a:schemeClr val="dk1"/>
              </a:buClr>
              <a:buFont typeface="Arial"/>
              <a:buNone/>
              <a:defRPr sz="1800" b="0" i="0" u="none" strike="noStrike" cap="none">
                <a:solidFill>
                  <a:schemeClr val="dk1"/>
                </a:solidFill>
                <a:latin typeface="Arial"/>
                <a:ea typeface="Arial"/>
                <a:cs typeface="Arial"/>
                <a:sym typeface="Arial"/>
              </a:defRPr>
            </a:lvl1pPr>
            <a:lvl2pPr marL="0" marR="0" lvl="1" indent="0" algn="l" rtl="0">
              <a:lnSpc>
                <a:spcPct val="100000"/>
              </a:lnSpc>
              <a:spcBef>
                <a:spcPts val="1200"/>
              </a:spcBef>
              <a:buClr>
                <a:schemeClr val="dk1"/>
              </a:buClr>
              <a:buFont typeface="Arial"/>
              <a:buNone/>
              <a:defRPr sz="2000" b="0" i="0" u="none" strike="noStrike" cap="none">
                <a:solidFill>
                  <a:schemeClr val="dk1"/>
                </a:solidFill>
                <a:latin typeface="Arial"/>
                <a:ea typeface="Arial"/>
                <a:cs typeface="Arial"/>
                <a:sym typeface="Arial"/>
              </a:defRPr>
            </a:lvl2pPr>
            <a:lvl3pPr marL="273050" marR="0" lvl="2" indent="-146050" algn="l" rtl="0">
              <a:lnSpc>
                <a:spcPct val="100000"/>
              </a:lnSpc>
              <a:spcBef>
                <a:spcPts val="600"/>
              </a:spcBef>
              <a:buClr>
                <a:schemeClr val="accent1"/>
              </a:buClr>
              <a:buSzPct val="100000"/>
              <a:buFont typeface="Noto Sans Symbols"/>
              <a:buChar char="▪"/>
              <a:defRPr sz="2000" b="0" i="0" u="none" strike="noStrike" cap="none">
                <a:solidFill>
                  <a:schemeClr val="dk1"/>
                </a:solidFill>
                <a:latin typeface="Arial"/>
                <a:ea typeface="Arial"/>
                <a:cs typeface="Arial"/>
                <a:sym typeface="Arial"/>
              </a:defRPr>
            </a:lvl3pPr>
            <a:lvl4pPr marL="536575" marR="0" lvl="3" indent="-155575" algn="l" rtl="0">
              <a:lnSpc>
                <a:spcPct val="10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4pPr>
            <a:lvl5pPr marL="809625" marR="0" lvl="4" indent="-174625" algn="l" rtl="0">
              <a:lnSpc>
                <a:spcPct val="100000"/>
              </a:lnSpc>
              <a:spcBef>
                <a:spcPts val="6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Device Layout - Multiple">
    <p:spTree>
      <p:nvGrpSpPr>
        <p:cNvPr id="1" name="Shape 189"/>
        <p:cNvGrpSpPr/>
        <p:nvPr/>
      </p:nvGrpSpPr>
      <p:grpSpPr>
        <a:xfrm>
          <a:off x="0" y="0"/>
          <a:ext cx="0" cy="0"/>
          <a:chOff x="0" y="0"/>
          <a:chExt cx="0" cy="0"/>
        </a:xfrm>
      </p:grpSpPr>
      <p:pic>
        <p:nvPicPr>
          <p:cNvPr id="190" name="Shape 190"/>
          <p:cNvPicPr preferRelativeResize="0"/>
          <p:nvPr/>
        </p:nvPicPr>
        <p:blipFill rotWithShape="1">
          <a:blip r:embed="rId2">
            <a:alphaModFix/>
          </a:blip>
          <a:srcRect/>
          <a:stretch/>
        </p:blipFill>
        <p:spPr>
          <a:xfrm>
            <a:off x="6304856" y="1303229"/>
            <a:ext cx="4501889" cy="3941342"/>
          </a:xfrm>
          <a:prstGeom prst="rect">
            <a:avLst/>
          </a:prstGeom>
          <a:noFill/>
          <a:ln>
            <a:noFill/>
          </a:ln>
        </p:spPr>
      </p:pic>
      <p:sp>
        <p:nvSpPr>
          <p:cNvPr id="191" name="Shape 191"/>
          <p:cNvSpPr txBox="1">
            <a:spLocks noGrp="1"/>
          </p:cNvSpPr>
          <p:nvPr>
            <p:ph type="title"/>
          </p:nvPr>
        </p:nvSpPr>
        <p:spPr>
          <a:xfrm>
            <a:off x="479425" y="53776"/>
            <a:ext cx="9880900" cy="919732"/>
          </a:xfrm>
          <a:prstGeom prst="rect">
            <a:avLst/>
          </a:prstGeom>
          <a:noFill/>
          <a:ln>
            <a:noFill/>
          </a:ln>
        </p:spPr>
        <p:txBody>
          <a:bodyPr wrap="square" lIns="91425" tIns="91425" rIns="91425" bIns="91425" anchor="ctr" anchorCtr="0"/>
          <a:lstStyle>
            <a:lvl1pPr marL="0" marR="0" lvl="0" indent="0" algn="l" rtl="0">
              <a:lnSpc>
                <a:spcPct val="100000"/>
              </a:lnSpc>
              <a:spcBef>
                <a:spcPts val="0"/>
              </a:spcBef>
              <a:buClr>
                <a:schemeClr val="lt1"/>
              </a:buClr>
              <a:buFont typeface="Arial"/>
              <a:buNone/>
              <a:defRPr sz="2400" b="1"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92" name="Shape 192"/>
          <p:cNvSpPr txBox="1">
            <a:spLocks noGrp="1"/>
          </p:cNvSpPr>
          <p:nvPr>
            <p:ph type="body" idx="1"/>
          </p:nvPr>
        </p:nvSpPr>
        <p:spPr>
          <a:xfrm>
            <a:off x="479425" y="1268414"/>
            <a:ext cx="5166001" cy="5076824"/>
          </a:xfrm>
          <a:prstGeom prst="rect">
            <a:avLst/>
          </a:prstGeom>
          <a:noFill/>
          <a:ln>
            <a:noFill/>
          </a:ln>
        </p:spPr>
        <p:txBody>
          <a:bodyPr wrap="square" lIns="91425" tIns="91425" rIns="91425" bIns="91425" anchor="t" anchorCtr="0"/>
          <a:lstStyle>
            <a:lvl1pPr marL="0" marR="0" lvl="0" indent="0" algn="l" rtl="0">
              <a:lnSpc>
                <a:spcPct val="100000"/>
              </a:lnSpc>
              <a:spcBef>
                <a:spcPts val="1200"/>
              </a:spcBef>
              <a:buClr>
                <a:schemeClr val="accent1"/>
              </a:buClr>
              <a:buFont typeface="Arial"/>
              <a:buNone/>
              <a:defRPr sz="2200" b="0" i="0" u="none" strike="noStrike" cap="none">
                <a:solidFill>
                  <a:schemeClr val="accent1"/>
                </a:solidFill>
                <a:latin typeface="Arial"/>
                <a:ea typeface="Arial"/>
                <a:cs typeface="Arial"/>
                <a:sym typeface="Arial"/>
              </a:defRPr>
            </a:lvl1pPr>
            <a:lvl2pPr marL="0" marR="0" lvl="1" indent="0" algn="l" rtl="0">
              <a:lnSpc>
                <a:spcPct val="100000"/>
              </a:lnSpc>
              <a:spcBef>
                <a:spcPts val="1200"/>
              </a:spcBef>
              <a:buClr>
                <a:schemeClr val="dk1"/>
              </a:buClr>
              <a:buFont typeface="Arial"/>
              <a:buNone/>
              <a:defRPr sz="2000" b="0" i="0" u="none" strike="noStrike" cap="none">
                <a:solidFill>
                  <a:schemeClr val="dk1"/>
                </a:solidFill>
                <a:latin typeface="Arial"/>
                <a:ea typeface="Arial"/>
                <a:cs typeface="Arial"/>
                <a:sym typeface="Arial"/>
              </a:defRPr>
            </a:lvl2pPr>
            <a:lvl3pPr marL="273050" marR="0" lvl="2" indent="-146050" algn="l" rtl="0">
              <a:lnSpc>
                <a:spcPct val="100000"/>
              </a:lnSpc>
              <a:spcBef>
                <a:spcPts val="600"/>
              </a:spcBef>
              <a:buClr>
                <a:schemeClr val="accent1"/>
              </a:buClr>
              <a:buSzPct val="100000"/>
              <a:buFont typeface="Noto Sans Symbols"/>
              <a:buChar char="▪"/>
              <a:defRPr sz="2000" b="0" i="0" u="none" strike="noStrike" cap="none">
                <a:solidFill>
                  <a:schemeClr val="dk1"/>
                </a:solidFill>
                <a:latin typeface="Arial"/>
                <a:ea typeface="Arial"/>
                <a:cs typeface="Arial"/>
                <a:sym typeface="Arial"/>
              </a:defRPr>
            </a:lvl3pPr>
            <a:lvl4pPr marL="536575" marR="0" lvl="3" indent="-155575" algn="l" rtl="0">
              <a:lnSpc>
                <a:spcPct val="10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4pPr>
            <a:lvl5pPr marL="809625" marR="0" lvl="4" indent="-174625" algn="l" rtl="0">
              <a:lnSpc>
                <a:spcPct val="100000"/>
              </a:lnSpc>
              <a:spcBef>
                <a:spcPts val="6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3" name="Shape 193"/>
          <p:cNvSpPr txBox="1">
            <a:spLocks noGrp="1"/>
          </p:cNvSpPr>
          <p:nvPr>
            <p:ph type="dt" idx="10"/>
          </p:nvPr>
        </p:nvSpPr>
        <p:spPr>
          <a:xfrm>
            <a:off x="2101309" y="6426514"/>
            <a:ext cx="1937290" cy="365125"/>
          </a:xfrm>
          <a:prstGeom prst="rect">
            <a:avLst/>
          </a:prstGeom>
          <a:noFill/>
          <a:ln>
            <a:noFill/>
          </a:ln>
        </p:spPr>
        <p:txBody>
          <a:bodyPr wrap="square" lIns="91425" tIns="91425" rIns="91425" bIns="91425" anchor="ctr" anchorCtr="0"/>
          <a:lstStyle>
            <a:lvl1pPr marL="0" marR="0" lvl="0" indent="0" algn="l" rtl="0">
              <a:spcBef>
                <a:spcPts val="0"/>
              </a:spcBef>
              <a:buNone/>
              <a:defRPr sz="1000">
                <a:solidFill>
                  <a:schemeClr val="dk2"/>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94" name="Shape 194"/>
          <p:cNvSpPr txBox="1">
            <a:spLocks noGrp="1"/>
          </p:cNvSpPr>
          <p:nvPr>
            <p:ph type="ftr" idx="11"/>
          </p:nvPr>
        </p:nvSpPr>
        <p:spPr>
          <a:xfrm>
            <a:off x="4038599" y="6426514"/>
            <a:ext cx="7348269" cy="365125"/>
          </a:xfrm>
          <a:prstGeom prst="rect">
            <a:avLst/>
          </a:prstGeom>
          <a:noFill/>
          <a:ln>
            <a:noFill/>
          </a:ln>
        </p:spPr>
        <p:txBody>
          <a:bodyPr wrap="square" lIns="91425" tIns="91425" rIns="91425" bIns="91425" anchor="ctr" anchorCtr="0"/>
          <a:lstStyle>
            <a:lvl1pPr marL="0" marR="0" lvl="0" indent="0" algn="r" rtl="0">
              <a:spcBef>
                <a:spcPts val="0"/>
              </a:spcBef>
              <a:buNone/>
              <a:defRPr sz="1000">
                <a:solidFill>
                  <a:schemeClr val="dk2"/>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95" name="Shape 195"/>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a:solidFill>
                  <a:schemeClr val="accent1"/>
                </a:solidFill>
                <a:latin typeface="Arial"/>
                <a:ea typeface="Arial"/>
                <a:cs typeface="Arial"/>
                <a:sym typeface="Arial"/>
              </a:rPr>
              <a:t>‹#›</a:t>
            </a:fld>
            <a:endParaRPr lang="pl-PL" sz="1000" b="1">
              <a:solidFill>
                <a:schemeClr val="accent1"/>
              </a:solidFill>
              <a:latin typeface="Arial"/>
              <a:ea typeface="Arial"/>
              <a:cs typeface="Arial"/>
              <a:sym typeface="Arial"/>
            </a:endParaRPr>
          </a:p>
        </p:txBody>
      </p:sp>
      <p:sp>
        <p:nvSpPr>
          <p:cNvPr id="196" name="Shape 196"/>
          <p:cNvSpPr>
            <a:spLocks noGrp="1"/>
          </p:cNvSpPr>
          <p:nvPr>
            <p:ph type="pic" idx="2"/>
          </p:nvPr>
        </p:nvSpPr>
        <p:spPr>
          <a:xfrm>
            <a:off x="6568960" y="1618277"/>
            <a:ext cx="3976734" cy="2447934"/>
          </a:xfrm>
          <a:prstGeom prst="rect">
            <a:avLst/>
          </a:prstGeom>
          <a:noFill/>
          <a:ln>
            <a:noFill/>
          </a:ln>
        </p:spPr>
        <p:txBody>
          <a:bodyPr wrap="square" lIns="91425" tIns="91425" rIns="91425" bIns="91425" anchor="t" anchorCtr="0"/>
          <a:lstStyle>
            <a:lvl1pPr marL="0" marR="0" lvl="0" indent="0" algn="l" rtl="0">
              <a:lnSpc>
                <a:spcPct val="100000"/>
              </a:lnSpc>
              <a:spcBef>
                <a:spcPts val="1200"/>
              </a:spcBef>
              <a:buClr>
                <a:schemeClr val="dk1"/>
              </a:buClr>
              <a:buFont typeface="Arial"/>
              <a:buNone/>
              <a:defRPr sz="1200" b="0" i="0" u="none" strike="noStrike" cap="none">
                <a:solidFill>
                  <a:schemeClr val="dk1"/>
                </a:solidFill>
                <a:latin typeface="Arial"/>
                <a:ea typeface="Arial"/>
                <a:cs typeface="Arial"/>
                <a:sym typeface="Arial"/>
              </a:defRPr>
            </a:lvl1pPr>
            <a:lvl2pPr marL="0" marR="0" lvl="1" indent="0" algn="l" rtl="0">
              <a:lnSpc>
                <a:spcPct val="100000"/>
              </a:lnSpc>
              <a:spcBef>
                <a:spcPts val="1200"/>
              </a:spcBef>
              <a:buClr>
                <a:schemeClr val="dk1"/>
              </a:buClr>
              <a:buFont typeface="Arial"/>
              <a:buNone/>
              <a:defRPr sz="2000" b="0" i="0" u="none" strike="noStrike" cap="none">
                <a:solidFill>
                  <a:schemeClr val="dk1"/>
                </a:solidFill>
                <a:latin typeface="Arial"/>
                <a:ea typeface="Arial"/>
                <a:cs typeface="Arial"/>
                <a:sym typeface="Arial"/>
              </a:defRPr>
            </a:lvl2pPr>
            <a:lvl3pPr marL="273050" marR="0" lvl="2" indent="-146050" algn="l" rtl="0">
              <a:lnSpc>
                <a:spcPct val="100000"/>
              </a:lnSpc>
              <a:spcBef>
                <a:spcPts val="600"/>
              </a:spcBef>
              <a:buClr>
                <a:schemeClr val="accent1"/>
              </a:buClr>
              <a:buSzPct val="100000"/>
              <a:buFont typeface="Noto Sans Symbols"/>
              <a:buChar char="▪"/>
              <a:defRPr sz="2000" b="0" i="0" u="none" strike="noStrike" cap="none">
                <a:solidFill>
                  <a:schemeClr val="dk1"/>
                </a:solidFill>
                <a:latin typeface="Arial"/>
                <a:ea typeface="Arial"/>
                <a:cs typeface="Arial"/>
                <a:sym typeface="Arial"/>
              </a:defRPr>
            </a:lvl3pPr>
            <a:lvl4pPr marL="536575" marR="0" lvl="3" indent="-155575" algn="l" rtl="0">
              <a:lnSpc>
                <a:spcPct val="10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4pPr>
            <a:lvl5pPr marL="809625" marR="0" lvl="4" indent="-174625" algn="l" rtl="0">
              <a:lnSpc>
                <a:spcPct val="100000"/>
              </a:lnSpc>
              <a:spcBef>
                <a:spcPts val="6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97" name="Shape 197"/>
          <p:cNvPicPr preferRelativeResize="0"/>
          <p:nvPr/>
        </p:nvPicPr>
        <p:blipFill rotWithShape="1">
          <a:blip r:embed="rId3">
            <a:alphaModFix/>
          </a:blip>
          <a:srcRect/>
          <a:stretch/>
        </p:blipFill>
        <p:spPr>
          <a:xfrm>
            <a:off x="7812211" y="3733121"/>
            <a:ext cx="4379789" cy="2494591"/>
          </a:xfrm>
          <a:prstGeom prst="rect">
            <a:avLst/>
          </a:prstGeom>
          <a:noFill/>
          <a:ln>
            <a:noFill/>
          </a:ln>
        </p:spPr>
      </p:pic>
      <p:sp>
        <p:nvSpPr>
          <p:cNvPr id="198" name="Shape 198"/>
          <p:cNvSpPr>
            <a:spLocks noGrp="1"/>
          </p:cNvSpPr>
          <p:nvPr>
            <p:ph type="pic" idx="3"/>
          </p:nvPr>
        </p:nvSpPr>
        <p:spPr>
          <a:xfrm>
            <a:off x="8523611" y="3958076"/>
            <a:ext cx="2947312" cy="1885448"/>
          </a:xfrm>
          <a:prstGeom prst="rect">
            <a:avLst/>
          </a:prstGeom>
          <a:noFill/>
          <a:ln>
            <a:noFill/>
          </a:ln>
        </p:spPr>
        <p:txBody>
          <a:bodyPr wrap="square" lIns="91425" tIns="91425" rIns="91425" bIns="91425" anchor="t" anchorCtr="0"/>
          <a:lstStyle>
            <a:lvl1pPr marL="0" marR="0" lvl="0" indent="0" algn="l" rtl="0">
              <a:lnSpc>
                <a:spcPct val="100000"/>
              </a:lnSpc>
              <a:spcBef>
                <a:spcPts val="1200"/>
              </a:spcBef>
              <a:buClr>
                <a:schemeClr val="dk1"/>
              </a:buClr>
              <a:buFont typeface="Arial"/>
              <a:buNone/>
              <a:defRPr sz="1200" b="0" i="0" u="none" strike="noStrike" cap="none">
                <a:solidFill>
                  <a:schemeClr val="dk1"/>
                </a:solidFill>
                <a:latin typeface="Arial"/>
                <a:ea typeface="Arial"/>
                <a:cs typeface="Arial"/>
                <a:sym typeface="Arial"/>
              </a:defRPr>
            </a:lvl1pPr>
            <a:lvl2pPr marL="0" marR="0" lvl="1" indent="0" algn="l" rtl="0">
              <a:lnSpc>
                <a:spcPct val="100000"/>
              </a:lnSpc>
              <a:spcBef>
                <a:spcPts val="1200"/>
              </a:spcBef>
              <a:buClr>
                <a:schemeClr val="dk1"/>
              </a:buClr>
              <a:buFont typeface="Arial"/>
              <a:buNone/>
              <a:defRPr sz="2000" b="0" i="0" u="none" strike="noStrike" cap="none">
                <a:solidFill>
                  <a:schemeClr val="dk1"/>
                </a:solidFill>
                <a:latin typeface="Arial"/>
                <a:ea typeface="Arial"/>
                <a:cs typeface="Arial"/>
                <a:sym typeface="Arial"/>
              </a:defRPr>
            </a:lvl2pPr>
            <a:lvl3pPr marL="273050" marR="0" lvl="2" indent="-146050" algn="l" rtl="0">
              <a:lnSpc>
                <a:spcPct val="100000"/>
              </a:lnSpc>
              <a:spcBef>
                <a:spcPts val="600"/>
              </a:spcBef>
              <a:buClr>
                <a:schemeClr val="accent1"/>
              </a:buClr>
              <a:buSzPct val="100000"/>
              <a:buFont typeface="Noto Sans Symbols"/>
              <a:buChar char="▪"/>
              <a:defRPr sz="2000" b="0" i="0" u="none" strike="noStrike" cap="none">
                <a:solidFill>
                  <a:schemeClr val="dk1"/>
                </a:solidFill>
                <a:latin typeface="Arial"/>
                <a:ea typeface="Arial"/>
                <a:cs typeface="Arial"/>
                <a:sym typeface="Arial"/>
              </a:defRPr>
            </a:lvl3pPr>
            <a:lvl4pPr marL="536575" marR="0" lvl="3" indent="-155575" algn="l" rtl="0">
              <a:lnSpc>
                <a:spcPct val="10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4pPr>
            <a:lvl5pPr marL="809625" marR="0" lvl="4" indent="-174625" algn="l" rtl="0">
              <a:lnSpc>
                <a:spcPct val="100000"/>
              </a:lnSpc>
              <a:spcBef>
                <a:spcPts val="6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99" name="Shape 199"/>
          <p:cNvPicPr preferRelativeResize="0"/>
          <p:nvPr/>
        </p:nvPicPr>
        <p:blipFill rotWithShape="1">
          <a:blip r:embed="rId4">
            <a:alphaModFix/>
          </a:blip>
          <a:srcRect l="18531" t="3495" r="18682" b="2913"/>
          <a:stretch/>
        </p:blipFill>
        <p:spPr>
          <a:xfrm>
            <a:off x="4854193" y="3422028"/>
            <a:ext cx="2126428" cy="2775104"/>
          </a:xfrm>
          <a:prstGeom prst="rect">
            <a:avLst/>
          </a:prstGeom>
          <a:noFill/>
          <a:ln>
            <a:noFill/>
          </a:ln>
        </p:spPr>
      </p:pic>
      <p:sp>
        <p:nvSpPr>
          <p:cNvPr id="200" name="Shape 200"/>
          <p:cNvSpPr>
            <a:spLocks noGrp="1"/>
          </p:cNvSpPr>
          <p:nvPr>
            <p:ph type="pic" idx="4"/>
          </p:nvPr>
        </p:nvSpPr>
        <p:spPr>
          <a:xfrm>
            <a:off x="5086884" y="3707571"/>
            <a:ext cx="1679442" cy="2141419"/>
          </a:xfrm>
          <a:prstGeom prst="rect">
            <a:avLst/>
          </a:prstGeom>
          <a:noFill/>
          <a:ln>
            <a:noFill/>
          </a:ln>
        </p:spPr>
        <p:txBody>
          <a:bodyPr wrap="square" lIns="91425" tIns="91425" rIns="91425" bIns="91425" anchor="t" anchorCtr="0"/>
          <a:lstStyle>
            <a:lvl1pPr marL="0" marR="0" lvl="0" indent="0" algn="l" rtl="0">
              <a:lnSpc>
                <a:spcPct val="100000"/>
              </a:lnSpc>
              <a:spcBef>
                <a:spcPts val="1200"/>
              </a:spcBef>
              <a:buClr>
                <a:schemeClr val="dk1"/>
              </a:buClr>
              <a:buFont typeface="Arial"/>
              <a:buNone/>
              <a:defRPr sz="1200" b="0" i="0" u="none" strike="noStrike" cap="none">
                <a:solidFill>
                  <a:schemeClr val="dk1"/>
                </a:solidFill>
                <a:latin typeface="Arial"/>
                <a:ea typeface="Arial"/>
                <a:cs typeface="Arial"/>
                <a:sym typeface="Arial"/>
              </a:defRPr>
            </a:lvl1pPr>
            <a:lvl2pPr marL="0" marR="0" lvl="1" indent="0" algn="l" rtl="0">
              <a:lnSpc>
                <a:spcPct val="100000"/>
              </a:lnSpc>
              <a:spcBef>
                <a:spcPts val="1200"/>
              </a:spcBef>
              <a:buClr>
                <a:schemeClr val="dk1"/>
              </a:buClr>
              <a:buFont typeface="Arial"/>
              <a:buNone/>
              <a:defRPr sz="2000" b="0" i="0" u="none" strike="noStrike" cap="none">
                <a:solidFill>
                  <a:schemeClr val="dk1"/>
                </a:solidFill>
                <a:latin typeface="Arial"/>
                <a:ea typeface="Arial"/>
                <a:cs typeface="Arial"/>
                <a:sym typeface="Arial"/>
              </a:defRPr>
            </a:lvl2pPr>
            <a:lvl3pPr marL="273050" marR="0" lvl="2" indent="-146050" algn="l" rtl="0">
              <a:lnSpc>
                <a:spcPct val="100000"/>
              </a:lnSpc>
              <a:spcBef>
                <a:spcPts val="600"/>
              </a:spcBef>
              <a:buClr>
                <a:schemeClr val="accent1"/>
              </a:buClr>
              <a:buSzPct val="100000"/>
              <a:buFont typeface="Noto Sans Symbols"/>
              <a:buChar char="▪"/>
              <a:defRPr sz="2000" b="0" i="0" u="none" strike="noStrike" cap="none">
                <a:solidFill>
                  <a:schemeClr val="dk1"/>
                </a:solidFill>
                <a:latin typeface="Arial"/>
                <a:ea typeface="Arial"/>
                <a:cs typeface="Arial"/>
                <a:sym typeface="Arial"/>
              </a:defRPr>
            </a:lvl3pPr>
            <a:lvl4pPr marL="536575" marR="0" lvl="3" indent="-155575" algn="l" rtl="0">
              <a:lnSpc>
                <a:spcPct val="10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4pPr>
            <a:lvl5pPr marL="809625" marR="0" lvl="4" indent="-174625" algn="l" rtl="0">
              <a:lnSpc>
                <a:spcPct val="100000"/>
              </a:lnSpc>
              <a:spcBef>
                <a:spcPts val="6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01" name="Shape 201"/>
          <p:cNvPicPr preferRelativeResize="0"/>
          <p:nvPr/>
        </p:nvPicPr>
        <p:blipFill rotWithShape="1">
          <a:blip r:embed="rId5">
            <a:alphaModFix/>
          </a:blip>
          <a:srcRect l="22486" r="22800"/>
          <a:stretch/>
        </p:blipFill>
        <p:spPr>
          <a:xfrm>
            <a:off x="6891353" y="4389768"/>
            <a:ext cx="1079841" cy="1728424"/>
          </a:xfrm>
          <a:prstGeom prst="rect">
            <a:avLst/>
          </a:prstGeom>
          <a:noFill/>
          <a:ln>
            <a:noFill/>
          </a:ln>
        </p:spPr>
      </p:pic>
      <p:sp>
        <p:nvSpPr>
          <p:cNvPr id="202" name="Shape 202"/>
          <p:cNvSpPr>
            <a:spLocks noGrp="1"/>
          </p:cNvSpPr>
          <p:nvPr>
            <p:ph type="pic" idx="5"/>
          </p:nvPr>
        </p:nvSpPr>
        <p:spPr>
          <a:xfrm>
            <a:off x="7026533" y="4597769"/>
            <a:ext cx="817961" cy="1316135"/>
          </a:xfrm>
          <a:prstGeom prst="rect">
            <a:avLst/>
          </a:prstGeom>
          <a:noFill/>
          <a:ln>
            <a:noFill/>
          </a:ln>
        </p:spPr>
        <p:txBody>
          <a:bodyPr wrap="square" lIns="91425" tIns="91425" rIns="91425" bIns="91425" anchor="t" anchorCtr="0"/>
          <a:lstStyle>
            <a:lvl1pPr marL="0" marR="0" lvl="0" indent="0" algn="l" rtl="0">
              <a:lnSpc>
                <a:spcPct val="100000"/>
              </a:lnSpc>
              <a:spcBef>
                <a:spcPts val="1200"/>
              </a:spcBef>
              <a:buClr>
                <a:schemeClr val="dk1"/>
              </a:buClr>
              <a:buFont typeface="Arial"/>
              <a:buNone/>
              <a:defRPr sz="1200" b="0" i="0" u="none" strike="noStrike" cap="none">
                <a:solidFill>
                  <a:schemeClr val="dk1"/>
                </a:solidFill>
                <a:latin typeface="Arial"/>
                <a:ea typeface="Arial"/>
                <a:cs typeface="Arial"/>
                <a:sym typeface="Arial"/>
              </a:defRPr>
            </a:lvl1pPr>
            <a:lvl2pPr marL="0" marR="0" lvl="1" indent="0" algn="l" rtl="0">
              <a:lnSpc>
                <a:spcPct val="100000"/>
              </a:lnSpc>
              <a:spcBef>
                <a:spcPts val="1200"/>
              </a:spcBef>
              <a:buClr>
                <a:schemeClr val="dk1"/>
              </a:buClr>
              <a:buFont typeface="Arial"/>
              <a:buNone/>
              <a:defRPr sz="2000" b="0" i="0" u="none" strike="noStrike" cap="none">
                <a:solidFill>
                  <a:schemeClr val="dk1"/>
                </a:solidFill>
                <a:latin typeface="Arial"/>
                <a:ea typeface="Arial"/>
                <a:cs typeface="Arial"/>
                <a:sym typeface="Arial"/>
              </a:defRPr>
            </a:lvl2pPr>
            <a:lvl3pPr marL="273050" marR="0" lvl="2" indent="-146050" algn="l" rtl="0">
              <a:lnSpc>
                <a:spcPct val="100000"/>
              </a:lnSpc>
              <a:spcBef>
                <a:spcPts val="600"/>
              </a:spcBef>
              <a:buClr>
                <a:schemeClr val="accent1"/>
              </a:buClr>
              <a:buSzPct val="100000"/>
              <a:buFont typeface="Noto Sans Symbols"/>
              <a:buChar char="▪"/>
              <a:defRPr sz="2000" b="0" i="0" u="none" strike="noStrike" cap="none">
                <a:solidFill>
                  <a:schemeClr val="dk1"/>
                </a:solidFill>
                <a:latin typeface="Arial"/>
                <a:ea typeface="Arial"/>
                <a:cs typeface="Arial"/>
                <a:sym typeface="Arial"/>
              </a:defRPr>
            </a:lvl3pPr>
            <a:lvl4pPr marL="536575" marR="0" lvl="3" indent="-155575" algn="l" rtl="0">
              <a:lnSpc>
                <a:spcPct val="10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4pPr>
            <a:lvl5pPr marL="809625" marR="0" lvl="4" indent="-174625" algn="l" rtl="0">
              <a:lnSpc>
                <a:spcPct val="100000"/>
              </a:lnSpc>
              <a:spcBef>
                <a:spcPts val="6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Only (With Grey Tiles)">
    <p:spTree>
      <p:nvGrpSpPr>
        <p:cNvPr id="1" name="Shape 203"/>
        <p:cNvGrpSpPr/>
        <p:nvPr/>
      </p:nvGrpSpPr>
      <p:grpSpPr>
        <a:xfrm>
          <a:off x="0" y="0"/>
          <a:ext cx="0" cy="0"/>
          <a:chOff x="0" y="0"/>
          <a:chExt cx="0" cy="0"/>
        </a:xfrm>
      </p:grpSpPr>
      <p:pic>
        <p:nvPicPr>
          <p:cNvPr id="204" name="Shape 204"/>
          <p:cNvPicPr preferRelativeResize="0"/>
          <p:nvPr/>
        </p:nvPicPr>
        <p:blipFill rotWithShape="1">
          <a:blip r:embed="rId2">
            <a:alphaModFix/>
          </a:blip>
          <a:srcRect/>
          <a:stretch/>
        </p:blipFill>
        <p:spPr>
          <a:xfrm>
            <a:off x="6827520" y="1026113"/>
            <a:ext cx="5364479" cy="5314553"/>
          </a:xfrm>
          <a:prstGeom prst="rect">
            <a:avLst/>
          </a:prstGeom>
          <a:noFill/>
          <a:ln>
            <a:noFill/>
          </a:ln>
        </p:spPr>
      </p:pic>
      <p:pic>
        <p:nvPicPr>
          <p:cNvPr id="205" name="Shape 205"/>
          <p:cNvPicPr preferRelativeResize="0"/>
          <p:nvPr/>
        </p:nvPicPr>
        <p:blipFill rotWithShape="1">
          <a:blip r:embed="rId3">
            <a:alphaModFix/>
          </a:blip>
          <a:srcRect l="1695" t="18602" b="-65"/>
          <a:stretch/>
        </p:blipFill>
        <p:spPr>
          <a:xfrm>
            <a:off x="-9728" y="0"/>
            <a:ext cx="12211455" cy="1040860"/>
          </a:xfrm>
          <a:prstGeom prst="rect">
            <a:avLst/>
          </a:prstGeom>
          <a:noFill/>
          <a:ln>
            <a:noFill/>
          </a:ln>
        </p:spPr>
      </p:pic>
      <p:sp>
        <p:nvSpPr>
          <p:cNvPr id="206" name="Shape 206"/>
          <p:cNvSpPr txBox="1">
            <a:spLocks noGrp="1"/>
          </p:cNvSpPr>
          <p:nvPr>
            <p:ph type="dt" idx="10"/>
          </p:nvPr>
        </p:nvSpPr>
        <p:spPr>
          <a:xfrm>
            <a:off x="2101309" y="6426514"/>
            <a:ext cx="1937290" cy="365125"/>
          </a:xfrm>
          <a:prstGeom prst="rect">
            <a:avLst/>
          </a:prstGeom>
          <a:noFill/>
          <a:ln>
            <a:noFill/>
          </a:ln>
        </p:spPr>
        <p:txBody>
          <a:bodyPr wrap="square" lIns="91425" tIns="91425" rIns="91425" bIns="91425" anchor="ctr" anchorCtr="0"/>
          <a:lstStyle>
            <a:lvl1pPr marL="0" marR="0" lvl="0" indent="0" algn="l" rtl="0">
              <a:spcBef>
                <a:spcPts val="0"/>
              </a:spcBef>
              <a:buNone/>
              <a:defRPr sz="1000">
                <a:solidFill>
                  <a:schemeClr val="dk2"/>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07" name="Shape 207"/>
          <p:cNvSpPr txBox="1">
            <a:spLocks noGrp="1"/>
          </p:cNvSpPr>
          <p:nvPr>
            <p:ph type="ftr" idx="11"/>
          </p:nvPr>
        </p:nvSpPr>
        <p:spPr>
          <a:xfrm>
            <a:off x="4038599" y="6426514"/>
            <a:ext cx="7348269" cy="365125"/>
          </a:xfrm>
          <a:prstGeom prst="rect">
            <a:avLst/>
          </a:prstGeom>
          <a:noFill/>
          <a:ln>
            <a:noFill/>
          </a:ln>
        </p:spPr>
        <p:txBody>
          <a:bodyPr wrap="square" lIns="91425" tIns="91425" rIns="91425" bIns="91425" anchor="ctr" anchorCtr="0"/>
          <a:lstStyle>
            <a:lvl1pPr marL="0" marR="0" lvl="0" indent="0" algn="r" rtl="0">
              <a:spcBef>
                <a:spcPts val="0"/>
              </a:spcBef>
              <a:buNone/>
              <a:defRPr sz="1000">
                <a:solidFill>
                  <a:schemeClr val="dk2"/>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08" name="Shape 208"/>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a:solidFill>
                  <a:schemeClr val="accent1"/>
                </a:solidFill>
                <a:latin typeface="Arial"/>
                <a:ea typeface="Arial"/>
                <a:cs typeface="Arial"/>
                <a:sym typeface="Arial"/>
              </a:rPr>
              <a:t>‹#›</a:t>
            </a:fld>
            <a:endParaRPr lang="pl-PL" sz="1000" b="1">
              <a:solidFill>
                <a:schemeClr val="accent1"/>
              </a:solidFill>
              <a:latin typeface="Arial"/>
              <a:ea typeface="Arial"/>
              <a:cs typeface="Arial"/>
              <a:sym typeface="Arial"/>
            </a:endParaRPr>
          </a:p>
        </p:txBody>
      </p:sp>
      <p:sp>
        <p:nvSpPr>
          <p:cNvPr id="209" name="Shape 209"/>
          <p:cNvSpPr txBox="1">
            <a:spLocks noGrp="1"/>
          </p:cNvSpPr>
          <p:nvPr>
            <p:ph type="title"/>
          </p:nvPr>
        </p:nvSpPr>
        <p:spPr>
          <a:xfrm>
            <a:off x="479425" y="53776"/>
            <a:ext cx="9880900" cy="919732"/>
          </a:xfrm>
          <a:prstGeom prst="rect">
            <a:avLst/>
          </a:prstGeom>
          <a:noFill/>
          <a:ln>
            <a:noFill/>
          </a:ln>
        </p:spPr>
        <p:txBody>
          <a:bodyPr wrap="square" lIns="91425" tIns="91425" rIns="91425" bIns="91425" anchor="ctr" anchorCtr="0"/>
          <a:lstStyle>
            <a:lvl1pPr marL="0" marR="0" lvl="0" indent="0" algn="l" rtl="0">
              <a:lnSpc>
                <a:spcPct val="100000"/>
              </a:lnSpc>
              <a:spcBef>
                <a:spcPts val="0"/>
              </a:spcBef>
              <a:buClr>
                <a:schemeClr val="lt1"/>
              </a:buClr>
              <a:buFont typeface="Arial"/>
              <a:buNone/>
              <a:defRPr sz="2400" b="1"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cSld name="Image - Full Screen, No Header or Footer Bars">
    <p:spTree>
      <p:nvGrpSpPr>
        <p:cNvPr id="1" name="Shape 210"/>
        <p:cNvGrpSpPr/>
        <p:nvPr/>
      </p:nvGrpSpPr>
      <p:grpSpPr>
        <a:xfrm>
          <a:off x="0" y="0"/>
          <a:ext cx="0" cy="0"/>
          <a:chOff x="0" y="0"/>
          <a:chExt cx="0" cy="0"/>
        </a:xfrm>
      </p:grpSpPr>
      <p:sp>
        <p:nvSpPr>
          <p:cNvPr id="211" name="Shape 211"/>
          <p:cNvSpPr txBox="1">
            <a:spLocks noGrp="1"/>
          </p:cNvSpPr>
          <p:nvPr>
            <p:ph type="dt" idx="10"/>
          </p:nvPr>
        </p:nvSpPr>
        <p:spPr>
          <a:xfrm>
            <a:off x="2101309" y="6426514"/>
            <a:ext cx="1937290" cy="365125"/>
          </a:xfrm>
          <a:prstGeom prst="rect">
            <a:avLst/>
          </a:prstGeom>
          <a:noFill/>
          <a:ln>
            <a:noFill/>
          </a:ln>
        </p:spPr>
        <p:txBody>
          <a:bodyPr wrap="square" lIns="91425" tIns="91425" rIns="91425" bIns="91425" anchor="ctr" anchorCtr="0"/>
          <a:lstStyle>
            <a:lvl1pPr marL="0" marR="0" lvl="0" indent="0" algn="l" rtl="0">
              <a:spcBef>
                <a:spcPts val="0"/>
              </a:spcBef>
              <a:buNone/>
              <a:defRPr sz="1000">
                <a:solidFill>
                  <a:schemeClr val="dk2"/>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12" name="Shape 212"/>
          <p:cNvSpPr txBox="1">
            <a:spLocks noGrp="1"/>
          </p:cNvSpPr>
          <p:nvPr>
            <p:ph type="ftr" idx="11"/>
          </p:nvPr>
        </p:nvSpPr>
        <p:spPr>
          <a:xfrm>
            <a:off x="4038599" y="6426514"/>
            <a:ext cx="7348269" cy="365125"/>
          </a:xfrm>
          <a:prstGeom prst="rect">
            <a:avLst/>
          </a:prstGeom>
          <a:noFill/>
          <a:ln>
            <a:noFill/>
          </a:ln>
        </p:spPr>
        <p:txBody>
          <a:bodyPr wrap="square" lIns="91425" tIns="91425" rIns="91425" bIns="91425" anchor="ctr" anchorCtr="0"/>
          <a:lstStyle>
            <a:lvl1pPr marL="0" marR="0" lvl="0" indent="0" algn="r" rtl="0">
              <a:spcBef>
                <a:spcPts val="0"/>
              </a:spcBef>
              <a:buNone/>
              <a:defRPr sz="1000">
                <a:solidFill>
                  <a:schemeClr val="dk2"/>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13" name="Shape 213"/>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a:solidFill>
                  <a:schemeClr val="accent1"/>
                </a:solidFill>
                <a:latin typeface="Arial"/>
                <a:ea typeface="Arial"/>
                <a:cs typeface="Arial"/>
                <a:sym typeface="Arial"/>
              </a:rPr>
              <a:t>‹#›</a:t>
            </a:fld>
            <a:endParaRPr lang="pl-PL" sz="1000" b="1">
              <a:solidFill>
                <a:schemeClr val="accent1"/>
              </a:solidFill>
              <a:latin typeface="Arial"/>
              <a:ea typeface="Arial"/>
              <a:cs typeface="Arial"/>
              <a:sym typeface="Arial"/>
            </a:endParaRPr>
          </a:p>
        </p:txBody>
      </p:sp>
      <p:sp>
        <p:nvSpPr>
          <p:cNvPr id="214" name="Shape 214"/>
          <p:cNvSpPr>
            <a:spLocks noGrp="1"/>
          </p:cNvSpPr>
          <p:nvPr>
            <p:ph type="pic" idx="2"/>
          </p:nvPr>
        </p:nvSpPr>
        <p:spPr>
          <a:xfrm>
            <a:off x="0" y="0"/>
            <a:ext cx="12192000" cy="6858000"/>
          </a:xfrm>
          <a:prstGeom prst="rect">
            <a:avLst/>
          </a:prstGeom>
          <a:noFill/>
          <a:ln>
            <a:noFill/>
          </a:ln>
        </p:spPr>
        <p:txBody>
          <a:bodyPr wrap="square" lIns="91425" tIns="91425" rIns="91425" bIns="91425" anchor="t" anchorCtr="0"/>
          <a:lstStyle>
            <a:lvl1pPr marL="0" marR="0" lvl="0" indent="0" algn="l" rtl="0">
              <a:lnSpc>
                <a:spcPct val="100000"/>
              </a:lnSpc>
              <a:spcBef>
                <a:spcPts val="1200"/>
              </a:spcBef>
              <a:buClr>
                <a:schemeClr val="accent1"/>
              </a:buClr>
              <a:buFont typeface="Arial"/>
              <a:buNone/>
              <a:defRPr sz="2200" b="0" i="0" u="none" strike="noStrike" cap="none">
                <a:solidFill>
                  <a:schemeClr val="accent1"/>
                </a:solidFill>
                <a:latin typeface="Arial"/>
                <a:ea typeface="Arial"/>
                <a:cs typeface="Arial"/>
                <a:sym typeface="Arial"/>
              </a:defRPr>
            </a:lvl1pPr>
            <a:lvl2pPr marL="0" marR="0" lvl="1" indent="0" algn="l" rtl="0">
              <a:lnSpc>
                <a:spcPct val="100000"/>
              </a:lnSpc>
              <a:spcBef>
                <a:spcPts val="1200"/>
              </a:spcBef>
              <a:buClr>
                <a:schemeClr val="dk1"/>
              </a:buClr>
              <a:buFont typeface="Arial"/>
              <a:buNone/>
              <a:defRPr sz="2000" b="0" i="0" u="none" strike="noStrike" cap="none">
                <a:solidFill>
                  <a:schemeClr val="dk1"/>
                </a:solidFill>
                <a:latin typeface="Arial"/>
                <a:ea typeface="Arial"/>
                <a:cs typeface="Arial"/>
                <a:sym typeface="Arial"/>
              </a:defRPr>
            </a:lvl2pPr>
            <a:lvl3pPr marL="273050" marR="0" lvl="2" indent="-146050" algn="l" rtl="0">
              <a:lnSpc>
                <a:spcPct val="100000"/>
              </a:lnSpc>
              <a:spcBef>
                <a:spcPts val="600"/>
              </a:spcBef>
              <a:buClr>
                <a:schemeClr val="accent1"/>
              </a:buClr>
              <a:buSzPct val="100000"/>
              <a:buFont typeface="Noto Sans Symbols"/>
              <a:buChar char="▪"/>
              <a:defRPr sz="2000" b="0" i="0" u="none" strike="noStrike" cap="none">
                <a:solidFill>
                  <a:schemeClr val="dk1"/>
                </a:solidFill>
                <a:latin typeface="Arial"/>
                <a:ea typeface="Arial"/>
                <a:cs typeface="Arial"/>
                <a:sym typeface="Arial"/>
              </a:defRPr>
            </a:lvl3pPr>
            <a:lvl4pPr marL="536575" marR="0" lvl="3" indent="-155575" algn="l" rtl="0">
              <a:lnSpc>
                <a:spcPct val="10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4pPr>
            <a:lvl5pPr marL="809625" marR="0" lvl="4" indent="-174625" algn="l" rtl="0">
              <a:lnSpc>
                <a:spcPct val="100000"/>
              </a:lnSpc>
              <a:spcBef>
                <a:spcPts val="6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15" name="Shape 215"/>
          <p:cNvPicPr preferRelativeResize="0"/>
          <p:nvPr/>
        </p:nvPicPr>
        <p:blipFill rotWithShape="1">
          <a:blip r:embed="rId2">
            <a:alphaModFix/>
          </a:blip>
          <a:srcRect/>
          <a:stretch/>
        </p:blipFill>
        <p:spPr>
          <a:xfrm>
            <a:off x="493823" y="6510445"/>
            <a:ext cx="1141546" cy="225250"/>
          </a:xfrm>
          <a:prstGeom prst="rect">
            <a:avLst/>
          </a:prstGeom>
          <a:noFill/>
          <a:ln>
            <a:noFill/>
          </a:ln>
        </p:spPr>
      </p:pic>
      <p:sp>
        <p:nvSpPr>
          <p:cNvPr id="216" name="Shape 216"/>
          <p:cNvSpPr txBox="1">
            <a:spLocks noGrp="1"/>
          </p:cNvSpPr>
          <p:nvPr>
            <p:ph type="ctrTitle"/>
          </p:nvPr>
        </p:nvSpPr>
        <p:spPr>
          <a:xfrm>
            <a:off x="482534" y="1399823"/>
            <a:ext cx="4910738" cy="4488564"/>
          </a:xfrm>
          <a:prstGeom prst="rect">
            <a:avLst/>
          </a:prstGeom>
          <a:noFill/>
          <a:ln>
            <a:noFill/>
          </a:ln>
        </p:spPr>
        <p:txBody>
          <a:bodyPr wrap="square" lIns="91425" tIns="91425" rIns="91425" bIns="91425" anchor="b" anchorCtr="0"/>
          <a:lstStyle>
            <a:lvl1pPr marL="0" marR="0" lvl="0" indent="0" algn="l" rtl="0">
              <a:lnSpc>
                <a:spcPct val="100000"/>
              </a:lnSpc>
              <a:spcBef>
                <a:spcPts val="0"/>
              </a:spcBef>
              <a:buClr>
                <a:schemeClr val="dk1"/>
              </a:buClr>
              <a:buFont typeface="Arial"/>
              <a:buNone/>
              <a:defRPr sz="2800" b="1"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Shape 217"/>
        <p:cNvGrpSpPr/>
        <p:nvPr/>
      </p:nvGrpSpPr>
      <p:grpSpPr>
        <a:xfrm>
          <a:off x="0" y="0"/>
          <a:ext cx="0" cy="0"/>
          <a:chOff x="0" y="0"/>
          <a:chExt cx="0" cy="0"/>
        </a:xfrm>
      </p:grpSpPr>
      <p:sp>
        <p:nvSpPr>
          <p:cNvPr id="218" name="Shape 218"/>
          <p:cNvSpPr txBox="1">
            <a:spLocks noGrp="1"/>
          </p:cNvSpPr>
          <p:nvPr>
            <p:ph type="dt" idx="10"/>
          </p:nvPr>
        </p:nvSpPr>
        <p:spPr>
          <a:xfrm>
            <a:off x="2101309" y="6426514"/>
            <a:ext cx="1937290" cy="365125"/>
          </a:xfrm>
          <a:prstGeom prst="rect">
            <a:avLst/>
          </a:prstGeom>
          <a:noFill/>
          <a:ln>
            <a:noFill/>
          </a:ln>
        </p:spPr>
        <p:txBody>
          <a:bodyPr wrap="square" lIns="91425" tIns="91425" rIns="91425" bIns="91425" anchor="ctr" anchorCtr="0"/>
          <a:lstStyle>
            <a:lvl1pPr marL="0" marR="0" lvl="0" indent="0" algn="l" rtl="0">
              <a:spcBef>
                <a:spcPts val="0"/>
              </a:spcBef>
              <a:buNone/>
              <a:defRPr sz="1000">
                <a:solidFill>
                  <a:schemeClr val="dk2"/>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19" name="Shape 219"/>
          <p:cNvSpPr txBox="1">
            <a:spLocks noGrp="1"/>
          </p:cNvSpPr>
          <p:nvPr>
            <p:ph type="ftr" idx="11"/>
          </p:nvPr>
        </p:nvSpPr>
        <p:spPr>
          <a:xfrm>
            <a:off x="4038599" y="6426514"/>
            <a:ext cx="7348269" cy="365125"/>
          </a:xfrm>
          <a:prstGeom prst="rect">
            <a:avLst/>
          </a:prstGeom>
          <a:noFill/>
          <a:ln>
            <a:noFill/>
          </a:ln>
        </p:spPr>
        <p:txBody>
          <a:bodyPr wrap="square" lIns="91425" tIns="91425" rIns="91425" bIns="91425" anchor="ctr" anchorCtr="0"/>
          <a:lstStyle>
            <a:lvl1pPr marL="0" marR="0" lvl="0" indent="0" algn="r" rtl="0">
              <a:spcBef>
                <a:spcPts val="0"/>
              </a:spcBef>
              <a:buNone/>
              <a:defRPr sz="1000">
                <a:solidFill>
                  <a:schemeClr val="dk2"/>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20" name="Shape 220"/>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a:solidFill>
                  <a:schemeClr val="accent1"/>
                </a:solidFill>
                <a:latin typeface="Arial"/>
                <a:ea typeface="Arial"/>
                <a:cs typeface="Arial"/>
                <a:sym typeface="Arial"/>
              </a:rPr>
              <a:t>‹#›</a:t>
            </a:fld>
            <a:endParaRPr lang="pl-PL" sz="1000" b="1">
              <a:solidFill>
                <a:schemeClr val="accent1"/>
              </a:solidFill>
              <a:latin typeface="Arial"/>
              <a:ea typeface="Arial"/>
              <a:cs typeface="Arial"/>
              <a:sym typeface="Arial"/>
            </a:endParaRPr>
          </a:p>
        </p:txBody>
      </p:sp>
      <p:pic>
        <p:nvPicPr>
          <p:cNvPr id="221" name="Shape 221"/>
          <p:cNvPicPr preferRelativeResize="0"/>
          <p:nvPr/>
        </p:nvPicPr>
        <p:blipFill rotWithShape="1">
          <a:blip r:embed="rId2">
            <a:alphaModFix/>
          </a:blip>
          <a:srcRect/>
          <a:stretch/>
        </p:blipFill>
        <p:spPr>
          <a:xfrm>
            <a:off x="493823" y="6510445"/>
            <a:ext cx="1141546" cy="2252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479425" y="53776"/>
            <a:ext cx="9880900" cy="919732"/>
          </a:xfrm>
          <a:prstGeom prst="rect">
            <a:avLst/>
          </a:prstGeom>
          <a:noFill/>
          <a:ln>
            <a:noFill/>
          </a:ln>
        </p:spPr>
        <p:txBody>
          <a:bodyPr wrap="square" lIns="91425" tIns="91425" rIns="91425" bIns="91425" anchor="ctr" anchorCtr="0"/>
          <a:lstStyle>
            <a:lvl1pPr marL="0" marR="0" lvl="0" indent="0" algn="l" rtl="0">
              <a:lnSpc>
                <a:spcPct val="100000"/>
              </a:lnSpc>
              <a:spcBef>
                <a:spcPts val="0"/>
              </a:spcBef>
              <a:buClr>
                <a:schemeClr val="lt1"/>
              </a:buClr>
              <a:buFont typeface="Arial"/>
              <a:buNone/>
              <a:defRPr sz="2400" b="1"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6" name="Shape 36"/>
          <p:cNvSpPr txBox="1">
            <a:spLocks noGrp="1"/>
          </p:cNvSpPr>
          <p:nvPr>
            <p:ph type="dt" idx="10"/>
          </p:nvPr>
        </p:nvSpPr>
        <p:spPr>
          <a:xfrm>
            <a:off x="2101309" y="6426514"/>
            <a:ext cx="1937290" cy="365125"/>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chemeClr val="dk2"/>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7" name="Shape 37"/>
          <p:cNvSpPr txBox="1">
            <a:spLocks noGrp="1"/>
          </p:cNvSpPr>
          <p:nvPr>
            <p:ph type="ftr" idx="11"/>
          </p:nvPr>
        </p:nvSpPr>
        <p:spPr>
          <a:xfrm>
            <a:off x="4038599" y="6426514"/>
            <a:ext cx="7348269" cy="365125"/>
          </a:xfrm>
          <a:prstGeom prst="rect">
            <a:avLst/>
          </a:prstGeom>
          <a:noFill/>
          <a:ln>
            <a:noFill/>
          </a:ln>
        </p:spPr>
        <p:txBody>
          <a:bodyPr wrap="square" lIns="91425" tIns="91425" rIns="91425" bIns="91425" anchor="ctr" anchorCtr="0"/>
          <a:lstStyle>
            <a:lvl1pPr marL="0" marR="0" lvl="0" indent="0" algn="r" rtl="0">
              <a:spcBef>
                <a:spcPts val="0"/>
              </a:spcBef>
              <a:buNone/>
              <a:defRPr sz="1000" b="0" i="0" u="none" strike="noStrike" cap="none">
                <a:solidFill>
                  <a:schemeClr val="dk2"/>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8" name="Shape 38"/>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i="0" u="none" strike="noStrike" cap="none">
                <a:solidFill>
                  <a:schemeClr val="accent1"/>
                </a:solidFill>
                <a:latin typeface="Arial"/>
                <a:ea typeface="Arial"/>
                <a:cs typeface="Arial"/>
                <a:sym typeface="Arial"/>
              </a:rPr>
              <a:t>‹#›</a:t>
            </a:fld>
            <a:endParaRPr lang="pl-PL" sz="1000" b="1" i="0" u="none" strike="noStrike" cap="none">
              <a:solidFill>
                <a:schemeClr val="accen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One Column Content">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479425" y="53776"/>
            <a:ext cx="9880900" cy="919732"/>
          </a:xfrm>
          <a:prstGeom prst="rect">
            <a:avLst/>
          </a:prstGeom>
          <a:noFill/>
          <a:ln>
            <a:noFill/>
          </a:ln>
        </p:spPr>
        <p:txBody>
          <a:bodyPr wrap="square" lIns="91425" tIns="91425" rIns="91425" bIns="91425" anchor="ctr" anchorCtr="0"/>
          <a:lstStyle>
            <a:lvl1pPr marL="0" marR="0" lvl="0" indent="0" algn="l" rtl="0">
              <a:lnSpc>
                <a:spcPct val="100000"/>
              </a:lnSpc>
              <a:spcBef>
                <a:spcPts val="0"/>
              </a:spcBef>
              <a:buClr>
                <a:schemeClr val="lt1"/>
              </a:buClr>
              <a:buFont typeface="Arial"/>
              <a:buNone/>
              <a:defRPr sz="2400" b="1"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1" name="Shape 41"/>
          <p:cNvSpPr txBox="1">
            <a:spLocks noGrp="1"/>
          </p:cNvSpPr>
          <p:nvPr>
            <p:ph type="body" idx="1"/>
          </p:nvPr>
        </p:nvSpPr>
        <p:spPr>
          <a:xfrm>
            <a:off x="479425" y="1268414"/>
            <a:ext cx="11233150" cy="5076824"/>
          </a:xfrm>
          <a:prstGeom prst="rect">
            <a:avLst/>
          </a:prstGeom>
          <a:noFill/>
          <a:ln>
            <a:noFill/>
          </a:ln>
        </p:spPr>
        <p:txBody>
          <a:bodyPr wrap="square" lIns="91425" tIns="91425" rIns="91425" bIns="91425" anchor="t" anchorCtr="0"/>
          <a:lstStyle>
            <a:lvl1pPr marL="0" marR="0" lvl="0" indent="0" algn="l" rtl="0">
              <a:lnSpc>
                <a:spcPct val="100000"/>
              </a:lnSpc>
              <a:spcBef>
                <a:spcPts val="1200"/>
              </a:spcBef>
              <a:buClr>
                <a:schemeClr val="accent1"/>
              </a:buClr>
              <a:buFont typeface="Arial"/>
              <a:buNone/>
              <a:defRPr sz="2200" b="0" i="0" u="none" strike="noStrike" cap="none">
                <a:solidFill>
                  <a:schemeClr val="accent1"/>
                </a:solidFill>
                <a:latin typeface="Arial"/>
                <a:ea typeface="Arial"/>
                <a:cs typeface="Arial"/>
                <a:sym typeface="Arial"/>
              </a:defRPr>
            </a:lvl1pPr>
            <a:lvl2pPr marL="0" marR="0" lvl="1" indent="0" algn="l" rtl="0">
              <a:lnSpc>
                <a:spcPct val="100000"/>
              </a:lnSpc>
              <a:spcBef>
                <a:spcPts val="1200"/>
              </a:spcBef>
              <a:buClr>
                <a:schemeClr val="dk1"/>
              </a:buClr>
              <a:buFont typeface="Arial"/>
              <a:buNone/>
              <a:defRPr sz="2000" b="0" i="0" u="none" strike="noStrike" cap="none">
                <a:solidFill>
                  <a:schemeClr val="dk1"/>
                </a:solidFill>
                <a:latin typeface="Arial"/>
                <a:ea typeface="Arial"/>
                <a:cs typeface="Arial"/>
                <a:sym typeface="Arial"/>
              </a:defRPr>
            </a:lvl2pPr>
            <a:lvl3pPr marL="273050" marR="0" lvl="2" indent="-146050" algn="l" rtl="0">
              <a:lnSpc>
                <a:spcPct val="100000"/>
              </a:lnSpc>
              <a:spcBef>
                <a:spcPts val="600"/>
              </a:spcBef>
              <a:buClr>
                <a:schemeClr val="accent1"/>
              </a:buClr>
              <a:buSzPct val="100000"/>
              <a:buFont typeface="Noto Sans Symbols"/>
              <a:buChar char="▪"/>
              <a:defRPr sz="2000" b="0" i="0" u="none" strike="noStrike" cap="none">
                <a:solidFill>
                  <a:schemeClr val="dk1"/>
                </a:solidFill>
                <a:latin typeface="Arial"/>
                <a:ea typeface="Arial"/>
                <a:cs typeface="Arial"/>
                <a:sym typeface="Arial"/>
              </a:defRPr>
            </a:lvl3pPr>
            <a:lvl4pPr marL="536575" marR="0" lvl="3" indent="-155575" algn="l" rtl="0">
              <a:lnSpc>
                <a:spcPct val="10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4pPr>
            <a:lvl5pPr marL="809625" marR="0" lvl="4" indent="-174625" algn="l" rtl="0">
              <a:lnSpc>
                <a:spcPct val="100000"/>
              </a:lnSpc>
              <a:spcBef>
                <a:spcPts val="6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dt" idx="10"/>
          </p:nvPr>
        </p:nvSpPr>
        <p:spPr>
          <a:xfrm>
            <a:off x="2101309" y="6426514"/>
            <a:ext cx="1937290" cy="365125"/>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chemeClr val="dk2"/>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ftr" idx="11"/>
          </p:nvPr>
        </p:nvSpPr>
        <p:spPr>
          <a:xfrm>
            <a:off x="4038599" y="6426514"/>
            <a:ext cx="7348269" cy="365125"/>
          </a:xfrm>
          <a:prstGeom prst="rect">
            <a:avLst/>
          </a:prstGeom>
          <a:noFill/>
          <a:ln>
            <a:noFill/>
          </a:ln>
        </p:spPr>
        <p:txBody>
          <a:bodyPr wrap="square" lIns="91425" tIns="91425" rIns="91425" bIns="91425" anchor="ctr" anchorCtr="0"/>
          <a:lstStyle>
            <a:lvl1pPr marL="0" marR="0" lvl="0" indent="0" algn="r" rtl="0">
              <a:spcBef>
                <a:spcPts val="0"/>
              </a:spcBef>
              <a:buNone/>
              <a:defRPr sz="1000" b="0" i="0" u="none" strike="noStrike" cap="none">
                <a:solidFill>
                  <a:schemeClr val="dk2"/>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i="0" u="none" strike="noStrike" cap="none">
                <a:solidFill>
                  <a:schemeClr val="accent1"/>
                </a:solidFill>
                <a:latin typeface="Arial"/>
                <a:ea typeface="Arial"/>
                <a:cs typeface="Arial"/>
                <a:sym typeface="Arial"/>
              </a:rPr>
              <a:t>‹#›</a:t>
            </a:fld>
            <a:endParaRPr lang="pl-PL" sz="1000" b="1" i="0" u="none" strike="noStrike" cap="none">
              <a:solidFill>
                <a:schemeClr val="accen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cSld name="Divider Slide - Purple">
    <p:spTree>
      <p:nvGrpSpPr>
        <p:cNvPr id="1" name="Shape 45"/>
        <p:cNvGrpSpPr/>
        <p:nvPr/>
      </p:nvGrpSpPr>
      <p:grpSpPr>
        <a:xfrm>
          <a:off x="0" y="0"/>
          <a:ext cx="0" cy="0"/>
          <a:chOff x="0" y="0"/>
          <a:chExt cx="0" cy="0"/>
        </a:xfrm>
      </p:grpSpPr>
      <p:sp>
        <p:nvSpPr>
          <p:cNvPr id="46" name="Shape 46"/>
          <p:cNvSpPr/>
          <p:nvPr/>
        </p:nvSpPr>
        <p:spPr>
          <a:xfrm>
            <a:off x="6281511" y="486000"/>
            <a:ext cx="5436000" cy="5436000"/>
          </a:xfrm>
          <a:prstGeom prst="rect">
            <a:avLst/>
          </a:prstGeom>
          <a:solidFill>
            <a:schemeClr val="accent4"/>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47" name="Shape 47"/>
          <p:cNvSpPr>
            <a:spLocks noGrp="1"/>
          </p:cNvSpPr>
          <p:nvPr>
            <p:ph type="pic" idx="2"/>
          </p:nvPr>
        </p:nvSpPr>
        <p:spPr>
          <a:xfrm>
            <a:off x="0" y="1774"/>
            <a:ext cx="12201234" cy="6345238"/>
          </a:xfrm>
          <a:prstGeom prst="rect">
            <a:avLst/>
          </a:prstGeom>
          <a:noFill/>
          <a:ln>
            <a:noFill/>
          </a:ln>
        </p:spPr>
        <p:txBody>
          <a:bodyPr wrap="square" lIns="91425" tIns="91425" rIns="91425" bIns="91425" anchor="t" anchorCtr="0"/>
          <a:lstStyle>
            <a:lvl1pPr marL="0" marR="0" lvl="0" indent="0" algn="l" rtl="0">
              <a:lnSpc>
                <a:spcPct val="100000"/>
              </a:lnSpc>
              <a:spcBef>
                <a:spcPts val="1200"/>
              </a:spcBef>
              <a:buClr>
                <a:schemeClr val="dk1"/>
              </a:buClr>
              <a:buFont typeface="Arial"/>
              <a:buNone/>
              <a:defRPr sz="1800" b="0" i="0" u="none" strike="noStrike" cap="none">
                <a:solidFill>
                  <a:schemeClr val="dk1"/>
                </a:solidFill>
                <a:latin typeface="Arial"/>
                <a:ea typeface="Arial"/>
                <a:cs typeface="Arial"/>
                <a:sym typeface="Arial"/>
              </a:defRPr>
            </a:lvl1pPr>
            <a:lvl2pPr marL="0" marR="0" lvl="1" indent="0" algn="l" rtl="0">
              <a:lnSpc>
                <a:spcPct val="100000"/>
              </a:lnSpc>
              <a:spcBef>
                <a:spcPts val="1200"/>
              </a:spcBef>
              <a:buClr>
                <a:schemeClr val="dk1"/>
              </a:buClr>
              <a:buFont typeface="Arial"/>
              <a:buNone/>
              <a:defRPr sz="2000" b="0" i="0" u="none" strike="noStrike" cap="none">
                <a:solidFill>
                  <a:schemeClr val="dk1"/>
                </a:solidFill>
                <a:latin typeface="Arial"/>
                <a:ea typeface="Arial"/>
                <a:cs typeface="Arial"/>
                <a:sym typeface="Arial"/>
              </a:defRPr>
            </a:lvl2pPr>
            <a:lvl3pPr marL="273050" marR="0" lvl="2" indent="-146050" algn="l" rtl="0">
              <a:lnSpc>
                <a:spcPct val="100000"/>
              </a:lnSpc>
              <a:spcBef>
                <a:spcPts val="600"/>
              </a:spcBef>
              <a:buClr>
                <a:schemeClr val="accent1"/>
              </a:buClr>
              <a:buSzPct val="100000"/>
              <a:buFont typeface="Noto Sans Symbols"/>
              <a:buChar char="▪"/>
              <a:defRPr sz="2000" b="0" i="0" u="none" strike="noStrike" cap="none">
                <a:solidFill>
                  <a:schemeClr val="dk1"/>
                </a:solidFill>
                <a:latin typeface="Arial"/>
                <a:ea typeface="Arial"/>
                <a:cs typeface="Arial"/>
                <a:sym typeface="Arial"/>
              </a:defRPr>
            </a:lvl3pPr>
            <a:lvl4pPr marL="536575" marR="0" lvl="3" indent="-155575" algn="l" rtl="0">
              <a:lnSpc>
                <a:spcPct val="10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4pPr>
            <a:lvl5pPr marL="809625" marR="0" lvl="4" indent="-174625" algn="l" rtl="0">
              <a:lnSpc>
                <a:spcPct val="100000"/>
              </a:lnSpc>
              <a:spcBef>
                <a:spcPts val="6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8" name="Shape 48"/>
          <p:cNvSpPr txBox="1">
            <a:spLocks noGrp="1"/>
          </p:cNvSpPr>
          <p:nvPr>
            <p:ph type="ctrTitle"/>
          </p:nvPr>
        </p:nvSpPr>
        <p:spPr>
          <a:xfrm>
            <a:off x="6801837" y="2535828"/>
            <a:ext cx="4380176" cy="2168372"/>
          </a:xfrm>
          <a:prstGeom prst="rect">
            <a:avLst/>
          </a:prstGeom>
          <a:noFill/>
          <a:ln>
            <a:noFill/>
          </a:ln>
        </p:spPr>
        <p:txBody>
          <a:bodyPr wrap="square" lIns="91425" tIns="91425" rIns="91425" bIns="91425" anchor="b" anchorCtr="0"/>
          <a:lstStyle>
            <a:lvl1pPr marL="0" marR="0" lvl="0" indent="0" algn="l" rtl="0">
              <a:lnSpc>
                <a:spcPct val="100000"/>
              </a:lnSpc>
              <a:spcBef>
                <a:spcPts val="0"/>
              </a:spcBef>
              <a:buClr>
                <a:schemeClr val="lt1"/>
              </a:buClr>
              <a:buFont typeface="Arial"/>
              <a:buNone/>
              <a:defRPr sz="2800" b="1"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9" name="Shape 49"/>
          <p:cNvSpPr txBox="1">
            <a:spLocks noGrp="1"/>
          </p:cNvSpPr>
          <p:nvPr>
            <p:ph type="subTitle" idx="1"/>
          </p:nvPr>
        </p:nvSpPr>
        <p:spPr>
          <a:xfrm>
            <a:off x="6801836" y="4833701"/>
            <a:ext cx="4380177" cy="424180"/>
          </a:xfrm>
          <a:prstGeom prst="rect">
            <a:avLst/>
          </a:prstGeom>
          <a:noFill/>
          <a:ln>
            <a:noFill/>
          </a:ln>
        </p:spPr>
        <p:txBody>
          <a:bodyPr wrap="square" lIns="91425" tIns="91425" rIns="91425" bIns="91425" anchor="ctr" anchorCtr="0"/>
          <a:lstStyle>
            <a:lvl1pPr marL="0" marR="0" lvl="0" indent="0" algn="l" rtl="0">
              <a:lnSpc>
                <a:spcPct val="100000"/>
              </a:lnSpc>
              <a:spcBef>
                <a:spcPts val="1200"/>
              </a:spcBef>
              <a:buClr>
                <a:schemeClr val="lt1"/>
              </a:buClr>
              <a:buFont typeface="Arial"/>
              <a:buNone/>
              <a:defRPr sz="2200" b="0" i="0" u="none" strike="noStrike" cap="none">
                <a:solidFill>
                  <a:schemeClr val="lt1"/>
                </a:solidFill>
                <a:latin typeface="Arial"/>
                <a:ea typeface="Arial"/>
                <a:cs typeface="Arial"/>
                <a:sym typeface="Arial"/>
              </a:defRPr>
            </a:lvl1pPr>
            <a:lvl2pPr marL="457200" marR="0" lvl="1" indent="0" algn="ctr" rtl="0">
              <a:lnSpc>
                <a:spcPct val="100000"/>
              </a:lnSpc>
              <a:spcBef>
                <a:spcPts val="1200"/>
              </a:spcBef>
              <a:buClr>
                <a:schemeClr val="dk1"/>
              </a:buClr>
              <a:buFont typeface="Arial"/>
              <a:buNone/>
              <a:defRPr sz="2000" b="0" i="0" u="none" strike="noStrike" cap="none">
                <a:solidFill>
                  <a:schemeClr val="dk1"/>
                </a:solidFill>
                <a:latin typeface="Arial"/>
                <a:ea typeface="Arial"/>
                <a:cs typeface="Arial"/>
                <a:sym typeface="Arial"/>
              </a:defRPr>
            </a:lvl2pPr>
            <a:lvl3pPr marL="914400" marR="0" lvl="2" indent="0" algn="ctr" rtl="0">
              <a:lnSpc>
                <a:spcPct val="100000"/>
              </a:lnSpc>
              <a:spcBef>
                <a:spcPts val="600"/>
              </a:spcBef>
              <a:buClr>
                <a:schemeClr val="accent1"/>
              </a:buClr>
              <a:buFont typeface="Noto Sans Symbols"/>
              <a:buNone/>
              <a:defRPr sz="1800" b="0" i="0" u="none" strike="noStrike" cap="none">
                <a:solidFill>
                  <a:schemeClr val="dk1"/>
                </a:solidFill>
                <a:latin typeface="Arial"/>
                <a:ea typeface="Arial"/>
                <a:cs typeface="Arial"/>
                <a:sym typeface="Arial"/>
              </a:defRPr>
            </a:lvl3pPr>
            <a:lvl4pPr marL="1371600" marR="0" lvl="3" indent="0" algn="ctr" rtl="0">
              <a:lnSpc>
                <a:spcPct val="100000"/>
              </a:lnSpc>
              <a:spcBef>
                <a:spcPts val="600"/>
              </a:spcBef>
              <a:buClr>
                <a:schemeClr val="accent1"/>
              </a:buClr>
              <a:buFont typeface="Arial"/>
              <a:buNone/>
              <a:defRPr sz="1600" b="0" i="0" u="none" strike="noStrike" cap="none">
                <a:solidFill>
                  <a:schemeClr val="dk1"/>
                </a:solidFill>
                <a:latin typeface="Arial"/>
                <a:ea typeface="Arial"/>
                <a:cs typeface="Arial"/>
                <a:sym typeface="Arial"/>
              </a:defRPr>
            </a:lvl4pPr>
            <a:lvl5pPr marL="1828800" marR="0" lvl="4" indent="0" algn="ctr" rtl="0">
              <a:lnSpc>
                <a:spcPct val="100000"/>
              </a:lnSpc>
              <a:spcBef>
                <a:spcPts val="600"/>
              </a:spcBef>
              <a:buClr>
                <a:schemeClr val="accent1"/>
              </a:buClr>
              <a:buFont typeface="Arial"/>
              <a:buNone/>
              <a:defRPr sz="1600" b="0" i="0" u="none" strike="noStrike" cap="none">
                <a:solidFill>
                  <a:schemeClr val="dk1"/>
                </a:solidFill>
                <a:latin typeface="Arial"/>
                <a:ea typeface="Arial"/>
                <a:cs typeface="Arial"/>
                <a:sym typeface="Arial"/>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0" name="Shape 50"/>
          <p:cNvSpPr txBox="1">
            <a:spLocks noGrp="1"/>
          </p:cNvSpPr>
          <p:nvPr>
            <p:ph type="ftr" idx="11"/>
          </p:nvPr>
        </p:nvSpPr>
        <p:spPr>
          <a:xfrm>
            <a:off x="4038599" y="6426514"/>
            <a:ext cx="7348269" cy="365125"/>
          </a:xfrm>
          <a:prstGeom prst="rect">
            <a:avLst/>
          </a:prstGeom>
          <a:noFill/>
          <a:ln>
            <a:noFill/>
          </a:ln>
        </p:spPr>
        <p:txBody>
          <a:bodyPr wrap="square" lIns="91425" tIns="91425" rIns="91425" bIns="91425" anchor="ctr" anchorCtr="0"/>
          <a:lstStyle>
            <a:lvl1pPr marL="0" marR="0" lvl="0" indent="0" algn="r" rtl="0">
              <a:spcBef>
                <a:spcPts val="0"/>
              </a:spcBef>
              <a:buNone/>
              <a:defRPr sz="1000" b="0" i="0" u="none" strike="noStrike" cap="none">
                <a:solidFill>
                  <a:schemeClr val="dk2"/>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1" name="Shape 51"/>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i="0" u="none" strike="noStrike" cap="none">
                <a:solidFill>
                  <a:schemeClr val="accent1"/>
                </a:solidFill>
                <a:latin typeface="Arial"/>
                <a:ea typeface="Arial"/>
                <a:cs typeface="Arial"/>
                <a:sym typeface="Arial"/>
              </a:rPr>
              <a:t>‹#›</a:t>
            </a:fld>
            <a:endParaRPr lang="pl-PL" sz="1000" b="1" i="0" u="none" strike="noStrike" cap="none">
              <a:solidFill>
                <a:schemeClr val="accent1"/>
              </a:solidFill>
              <a:latin typeface="Arial"/>
              <a:ea typeface="Arial"/>
              <a:cs typeface="Arial"/>
              <a:sym typeface="Arial"/>
            </a:endParaRPr>
          </a:p>
        </p:txBody>
      </p:sp>
      <p:pic>
        <p:nvPicPr>
          <p:cNvPr id="52" name="Shape 52"/>
          <p:cNvPicPr preferRelativeResize="0"/>
          <p:nvPr/>
        </p:nvPicPr>
        <p:blipFill rotWithShape="1">
          <a:blip r:embed="rId2">
            <a:alphaModFix/>
          </a:blip>
          <a:srcRect/>
          <a:stretch/>
        </p:blipFill>
        <p:spPr>
          <a:xfrm>
            <a:off x="493823" y="6510445"/>
            <a:ext cx="1141546" cy="225250"/>
          </a:xfrm>
          <a:prstGeom prst="rect">
            <a:avLst/>
          </a:prstGeom>
          <a:noFill/>
          <a:ln>
            <a:noFill/>
          </a:ln>
        </p:spPr>
      </p:pic>
      <p:sp>
        <p:nvSpPr>
          <p:cNvPr id="53" name="Shape 53"/>
          <p:cNvSpPr txBox="1">
            <a:spLocks noGrp="1"/>
          </p:cNvSpPr>
          <p:nvPr>
            <p:ph type="dt" idx="10"/>
          </p:nvPr>
        </p:nvSpPr>
        <p:spPr>
          <a:xfrm>
            <a:off x="2101309" y="6426514"/>
            <a:ext cx="1937290" cy="365125"/>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chemeClr val="dk2"/>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pic>
        <p:nvPicPr>
          <p:cNvPr id="54" name="Shape 54"/>
          <p:cNvPicPr preferRelativeResize="0"/>
          <p:nvPr/>
        </p:nvPicPr>
        <p:blipFill rotWithShape="1">
          <a:blip r:embed="rId3">
            <a:alphaModFix/>
          </a:blip>
          <a:srcRect/>
          <a:stretch/>
        </p:blipFill>
        <p:spPr>
          <a:xfrm>
            <a:off x="6801835" y="981479"/>
            <a:ext cx="1285200" cy="12852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Image - Full Width, No Header">
    <p:spTree>
      <p:nvGrpSpPr>
        <p:cNvPr id="1" name="Shape 55"/>
        <p:cNvGrpSpPr/>
        <p:nvPr/>
      </p:nvGrpSpPr>
      <p:grpSpPr>
        <a:xfrm>
          <a:off x="0" y="0"/>
          <a:ext cx="0" cy="0"/>
          <a:chOff x="0" y="0"/>
          <a:chExt cx="0" cy="0"/>
        </a:xfrm>
      </p:grpSpPr>
      <p:sp>
        <p:nvSpPr>
          <p:cNvPr id="56" name="Shape 56"/>
          <p:cNvSpPr txBox="1">
            <a:spLocks noGrp="1"/>
          </p:cNvSpPr>
          <p:nvPr>
            <p:ph type="dt" idx="10"/>
          </p:nvPr>
        </p:nvSpPr>
        <p:spPr>
          <a:xfrm>
            <a:off x="2101309" y="6426514"/>
            <a:ext cx="1937290" cy="365125"/>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chemeClr val="dk2"/>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ftr" idx="11"/>
          </p:nvPr>
        </p:nvSpPr>
        <p:spPr>
          <a:xfrm>
            <a:off x="4038599" y="6426514"/>
            <a:ext cx="7348269" cy="365125"/>
          </a:xfrm>
          <a:prstGeom prst="rect">
            <a:avLst/>
          </a:prstGeom>
          <a:noFill/>
          <a:ln>
            <a:noFill/>
          </a:ln>
        </p:spPr>
        <p:txBody>
          <a:bodyPr wrap="square" lIns="91425" tIns="91425" rIns="91425" bIns="91425" anchor="ctr" anchorCtr="0"/>
          <a:lstStyle>
            <a:lvl1pPr marL="0" marR="0" lvl="0" indent="0" algn="r" rtl="0">
              <a:spcBef>
                <a:spcPts val="0"/>
              </a:spcBef>
              <a:buNone/>
              <a:defRPr sz="1000" b="0" i="0" u="none" strike="noStrike" cap="none">
                <a:solidFill>
                  <a:schemeClr val="dk2"/>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i="0" u="none" strike="noStrike" cap="none">
                <a:solidFill>
                  <a:schemeClr val="accent1"/>
                </a:solidFill>
                <a:latin typeface="Arial"/>
                <a:ea typeface="Arial"/>
                <a:cs typeface="Arial"/>
                <a:sym typeface="Arial"/>
              </a:rPr>
              <a:t>‹#›</a:t>
            </a:fld>
            <a:endParaRPr lang="pl-PL" sz="1000" b="1" i="0" u="none" strike="noStrike" cap="none">
              <a:solidFill>
                <a:schemeClr val="accent1"/>
              </a:solidFill>
              <a:latin typeface="Arial"/>
              <a:ea typeface="Arial"/>
              <a:cs typeface="Arial"/>
              <a:sym typeface="Arial"/>
            </a:endParaRPr>
          </a:p>
        </p:txBody>
      </p:sp>
      <p:pic>
        <p:nvPicPr>
          <p:cNvPr id="59" name="Shape 59"/>
          <p:cNvPicPr preferRelativeResize="0"/>
          <p:nvPr/>
        </p:nvPicPr>
        <p:blipFill rotWithShape="1">
          <a:blip r:embed="rId2">
            <a:alphaModFix/>
          </a:blip>
          <a:srcRect/>
          <a:stretch/>
        </p:blipFill>
        <p:spPr>
          <a:xfrm>
            <a:off x="493823" y="6510445"/>
            <a:ext cx="1141546" cy="225250"/>
          </a:xfrm>
          <a:prstGeom prst="rect">
            <a:avLst/>
          </a:prstGeom>
          <a:noFill/>
          <a:ln>
            <a:noFill/>
          </a:ln>
        </p:spPr>
      </p:pic>
      <p:sp>
        <p:nvSpPr>
          <p:cNvPr id="60" name="Shape 60"/>
          <p:cNvSpPr>
            <a:spLocks noGrp="1"/>
          </p:cNvSpPr>
          <p:nvPr>
            <p:ph type="pic" idx="2"/>
          </p:nvPr>
        </p:nvSpPr>
        <p:spPr>
          <a:xfrm>
            <a:off x="0" y="0"/>
            <a:ext cx="12192000" cy="6345238"/>
          </a:xfrm>
          <a:prstGeom prst="rect">
            <a:avLst/>
          </a:prstGeom>
          <a:noFill/>
          <a:ln>
            <a:noFill/>
          </a:ln>
        </p:spPr>
        <p:txBody>
          <a:bodyPr wrap="square" lIns="91425" tIns="91425" rIns="91425" bIns="91425" anchor="t" anchorCtr="0"/>
          <a:lstStyle>
            <a:lvl1pPr marL="0" marR="0" lvl="0" indent="0" algn="l" rtl="0">
              <a:lnSpc>
                <a:spcPct val="100000"/>
              </a:lnSpc>
              <a:spcBef>
                <a:spcPts val="1200"/>
              </a:spcBef>
              <a:buClr>
                <a:schemeClr val="accent1"/>
              </a:buClr>
              <a:buFont typeface="Arial"/>
              <a:buNone/>
              <a:defRPr sz="2200" b="0" i="0" u="none" strike="noStrike" cap="none">
                <a:solidFill>
                  <a:schemeClr val="accent1"/>
                </a:solidFill>
                <a:latin typeface="Arial"/>
                <a:ea typeface="Arial"/>
                <a:cs typeface="Arial"/>
                <a:sym typeface="Arial"/>
              </a:defRPr>
            </a:lvl1pPr>
            <a:lvl2pPr marL="0" marR="0" lvl="1" indent="0" algn="l" rtl="0">
              <a:lnSpc>
                <a:spcPct val="100000"/>
              </a:lnSpc>
              <a:spcBef>
                <a:spcPts val="1200"/>
              </a:spcBef>
              <a:buClr>
                <a:schemeClr val="dk1"/>
              </a:buClr>
              <a:buFont typeface="Arial"/>
              <a:buNone/>
              <a:defRPr sz="2000" b="0" i="0" u="none" strike="noStrike" cap="none">
                <a:solidFill>
                  <a:schemeClr val="dk1"/>
                </a:solidFill>
                <a:latin typeface="Arial"/>
                <a:ea typeface="Arial"/>
                <a:cs typeface="Arial"/>
                <a:sym typeface="Arial"/>
              </a:defRPr>
            </a:lvl2pPr>
            <a:lvl3pPr marL="273050" marR="0" lvl="2" indent="-146050" algn="l" rtl="0">
              <a:lnSpc>
                <a:spcPct val="100000"/>
              </a:lnSpc>
              <a:spcBef>
                <a:spcPts val="600"/>
              </a:spcBef>
              <a:buClr>
                <a:schemeClr val="accent1"/>
              </a:buClr>
              <a:buSzPct val="100000"/>
              <a:buFont typeface="Noto Sans Symbols"/>
              <a:buChar char="▪"/>
              <a:defRPr sz="2000" b="0" i="0" u="none" strike="noStrike" cap="none">
                <a:solidFill>
                  <a:schemeClr val="dk1"/>
                </a:solidFill>
                <a:latin typeface="Arial"/>
                <a:ea typeface="Arial"/>
                <a:cs typeface="Arial"/>
                <a:sym typeface="Arial"/>
              </a:defRPr>
            </a:lvl3pPr>
            <a:lvl4pPr marL="536575" marR="0" lvl="3" indent="-155575" algn="l" rtl="0">
              <a:lnSpc>
                <a:spcPct val="10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4pPr>
            <a:lvl5pPr marL="809625" marR="0" lvl="4" indent="-174625" algn="l" rtl="0">
              <a:lnSpc>
                <a:spcPct val="100000"/>
              </a:lnSpc>
              <a:spcBef>
                <a:spcPts val="6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1" name="Shape 61"/>
          <p:cNvSpPr txBox="1">
            <a:spLocks noGrp="1"/>
          </p:cNvSpPr>
          <p:nvPr>
            <p:ph type="ctrTitle"/>
          </p:nvPr>
        </p:nvSpPr>
        <p:spPr>
          <a:xfrm>
            <a:off x="482534" y="1399823"/>
            <a:ext cx="4910738" cy="4488564"/>
          </a:xfrm>
          <a:prstGeom prst="rect">
            <a:avLst/>
          </a:prstGeom>
          <a:noFill/>
          <a:ln>
            <a:noFill/>
          </a:ln>
        </p:spPr>
        <p:txBody>
          <a:bodyPr wrap="square" lIns="91425" tIns="91425" rIns="91425" bIns="91425" anchor="b" anchorCtr="0"/>
          <a:lstStyle>
            <a:lvl1pPr marL="0" marR="0" lvl="0" indent="0" algn="l" rtl="0">
              <a:lnSpc>
                <a:spcPct val="100000"/>
              </a:lnSpc>
              <a:spcBef>
                <a:spcPts val="0"/>
              </a:spcBef>
              <a:buClr>
                <a:schemeClr val="dk1"/>
              </a:buClr>
              <a:buFont typeface="Arial"/>
              <a:buNone/>
              <a:defRPr sz="2800" b="1"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name="Divider Slide - Mandarin">
    <p:spTree>
      <p:nvGrpSpPr>
        <p:cNvPr id="1" name="Shape 62"/>
        <p:cNvGrpSpPr/>
        <p:nvPr/>
      </p:nvGrpSpPr>
      <p:grpSpPr>
        <a:xfrm>
          <a:off x="0" y="0"/>
          <a:ext cx="0" cy="0"/>
          <a:chOff x="0" y="0"/>
          <a:chExt cx="0" cy="0"/>
        </a:xfrm>
      </p:grpSpPr>
      <p:sp>
        <p:nvSpPr>
          <p:cNvPr id="63" name="Shape 63"/>
          <p:cNvSpPr/>
          <p:nvPr/>
        </p:nvSpPr>
        <p:spPr>
          <a:xfrm>
            <a:off x="6282000" y="489600"/>
            <a:ext cx="5436000" cy="5436000"/>
          </a:xfrm>
          <a:prstGeom prst="rect">
            <a:avLst/>
          </a:prstGeom>
          <a:solidFill>
            <a:schemeClr val="accent5"/>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64" name="Shape 64"/>
          <p:cNvSpPr>
            <a:spLocks noGrp="1"/>
          </p:cNvSpPr>
          <p:nvPr>
            <p:ph type="pic" idx="2"/>
          </p:nvPr>
        </p:nvSpPr>
        <p:spPr>
          <a:xfrm>
            <a:off x="0" y="1774"/>
            <a:ext cx="12201234" cy="6345238"/>
          </a:xfrm>
          <a:prstGeom prst="rect">
            <a:avLst/>
          </a:prstGeom>
          <a:noFill/>
          <a:ln>
            <a:noFill/>
          </a:ln>
        </p:spPr>
        <p:txBody>
          <a:bodyPr wrap="square" lIns="91425" tIns="91425" rIns="91425" bIns="91425" anchor="t" anchorCtr="0"/>
          <a:lstStyle>
            <a:lvl1pPr marL="0" marR="0" lvl="0" indent="0" algn="l" rtl="0">
              <a:lnSpc>
                <a:spcPct val="100000"/>
              </a:lnSpc>
              <a:spcBef>
                <a:spcPts val="1200"/>
              </a:spcBef>
              <a:buClr>
                <a:schemeClr val="dk1"/>
              </a:buClr>
              <a:buFont typeface="Arial"/>
              <a:buNone/>
              <a:defRPr sz="1800" b="0" i="0" u="none" strike="noStrike" cap="none">
                <a:solidFill>
                  <a:schemeClr val="dk1"/>
                </a:solidFill>
                <a:latin typeface="Arial"/>
                <a:ea typeface="Arial"/>
                <a:cs typeface="Arial"/>
                <a:sym typeface="Arial"/>
              </a:defRPr>
            </a:lvl1pPr>
            <a:lvl2pPr marL="0" marR="0" lvl="1" indent="0" algn="l" rtl="0">
              <a:lnSpc>
                <a:spcPct val="100000"/>
              </a:lnSpc>
              <a:spcBef>
                <a:spcPts val="1200"/>
              </a:spcBef>
              <a:buClr>
                <a:schemeClr val="dk1"/>
              </a:buClr>
              <a:buFont typeface="Arial"/>
              <a:buNone/>
              <a:defRPr sz="2000" b="0" i="0" u="none" strike="noStrike" cap="none">
                <a:solidFill>
                  <a:schemeClr val="dk1"/>
                </a:solidFill>
                <a:latin typeface="Arial"/>
                <a:ea typeface="Arial"/>
                <a:cs typeface="Arial"/>
                <a:sym typeface="Arial"/>
              </a:defRPr>
            </a:lvl2pPr>
            <a:lvl3pPr marL="273050" marR="0" lvl="2" indent="-146050" algn="l" rtl="0">
              <a:lnSpc>
                <a:spcPct val="100000"/>
              </a:lnSpc>
              <a:spcBef>
                <a:spcPts val="600"/>
              </a:spcBef>
              <a:buClr>
                <a:schemeClr val="accent1"/>
              </a:buClr>
              <a:buSzPct val="100000"/>
              <a:buFont typeface="Noto Sans Symbols"/>
              <a:buChar char="▪"/>
              <a:defRPr sz="2000" b="0" i="0" u="none" strike="noStrike" cap="none">
                <a:solidFill>
                  <a:schemeClr val="dk1"/>
                </a:solidFill>
                <a:latin typeface="Arial"/>
                <a:ea typeface="Arial"/>
                <a:cs typeface="Arial"/>
                <a:sym typeface="Arial"/>
              </a:defRPr>
            </a:lvl3pPr>
            <a:lvl4pPr marL="536575" marR="0" lvl="3" indent="-155575" algn="l" rtl="0">
              <a:lnSpc>
                <a:spcPct val="10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4pPr>
            <a:lvl5pPr marL="809625" marR="0" lvl="4" indent="-174625" algn="l" rtl="0">
              <a:lnSpc>
                <a:spcPct val="100000"/>
              </a:lnSpc>
              <a:spcBef>
                <a:spcPts val="6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5" name="Shape 65"/>
          <p:cNvSpPr txBox="1">
            <a:spLocks noGrp="1"/>
          </p:cNvSpPr>
          <p:nvPr>
            <p:ph type="ctrTitle"/>
          </p:nvPr>
        </p:nvSpPr>
        <p:spPr>
          <a:xfrm>
            <a:off x="6801837" y="2535828"/>
            <a:ext cx="4380176" cy="2168372"/>
          </a:xfrm>
          <a:prstGeom prst="rect">
            <a:avLst/>
          </a:prstGeom>
          <a:noFill/>
          <a:ln>
            <a:noFill/>
          </a:ln>
        </p:spPr>
        <p:txBody>
          <a:bodyPr wrap="square" lIns="91425" tIns="91425" rIns="91425" bIns="91425" anchor="b" anchorCtr="0"/>
          <a:lstStyle>
            <a:lvl1pPr marL="0" marR="0" lvl="0" indent="0" algn="l" rtl="0">
              <a:lnSpc>
                <a:spcPct val="100000"/>
              </a:lnSpc>
              <a:spcBef>
                <a:spcPts val="0"/>
              </a:spcBef>
              <a:buClr>
                <a:schemeClr val="lt1"/>
              </a:buClr>
              <a:buFont typeface="Arial"/>
              <a:buNone/>
              <a:defRPr sz="2800" b="1"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6" name="Shape 66"/>
          <p:cNvSpPr txBox="1">
            <a:spLocks noGrp="1"/>
          </p:cNvSpPr>
          <p:nvPr>
            <p:ph type="subTitle" idx="1"/>
          </p:nvPr>
        </p:nvSpPr>
        <p:spPr>
          <a:xfrm>
            <a:off x="6801836" y="4833701"/>
            <a:ext cx="4380177" cy="424180"/>
          </a:xfrm>
          <a:prstGeom prst="rect">
            <a:avLst/>
          </a:prstGeom>
          <a:noFill/>
          <a:ln>
            <a:noFill/>
          </a:ln>
        </p:spPr>
        <p:txBody>
          <a:bodyPr wrap="square" lIns="91425" tIns="91425" rIns="91425" bIns="91425" anchor="ctr" anchorCtr="0"/>
          <a:lstStyle>
            <a:lvl1pPr marL="0" marR="0" lvl="0" indent="0" algn="l" rtl="0">
              <a:lnSpc>
                <a:spcPct val="100000"/>
              </a:lnSpc>
              <a:spcBef>
                <a:spcPts val="1200"/>
              </a:spcBef>
              <a:buClr>
                <a:schemeClr val="lt1"/>
              </a:buClr>
              <a:buFont typeface="Arial"/>
              <a:buNone/>
              <a:defRPr sz="2200" b="0" i="0" u="none" strike="noStrike" cap="none">
                <a:solidFill>
                  <a:schemeClr val="lt1"/>
                </a:solidFill>
                <a:latin typeface="Arial"/>
                <a:ea typeface="Arial"/>
                <a:cs typeface="Arial"/>
                <a:sym typeface="Arial"/>
              </a:defRPr>
            </a:lvl1pPr>
            <a:lvl2pPr marL="457200" marR="0" lvl="1" indent="0" algn="ctr" rtl="0">
              <a:lnSpc>
                <a:spcPct val="100000"/>
              </a:lnSpc>
              <a:spcBef>
                <a:spcPts val="1200"/>
              </a:spcBef>
              <a:buClr>
                <a:schemeClr val="dk1"/>
              </a:buClr>
              <a:buFont typeface="Arial"/>
              <a:buNone/>
              <a:defRPr sz="2000" b="0" i="0" u="none" strike="noStrike" cap="none">
                <a:solidFill>
                  <a:schemeClr val="dk1"/>
                </a:solidFill>
                <a:latin typeface="Arial"/>
                <a:ea typeface="Arial"/>
                <a:cs typeface="Arial"/>
                <a:sym typeface="Arial"/>
              </a:defRPr>
            </a:lvl2pPr>
            <a:lvl3pPr marL="914400" marR="0" lvl="2" indent="0" algn="ctr" rtl="0">
              <a:lnSpc>
                <a:spcPct val="100000"/>
              </a:lnSpc>
              <a:spcBef>
                <a:spcPts val="600"/>
              </a:spcBef>
              <a:buClr>
                <a:schemeClr val="accent1"/>
              </a:buClr>
              <a:buFont typeface="Noto Sans Symbols"/>
              <a:buNone/>
              <a:defRPr sz="1800" b="0" i="0" u="none" strike="noStrike" cap="none">
                <a:solidFill>
                  <a:schemeClr val="dk1"/>
                </a:solidFill>
                <a:latin typeface="Arial"/>
                <a:ea typeface="Arial"/>
                <a:cs typeface="Arial"/>
                <a:sym typeface="Arial"/>
              </a:defRPr>
            </a:lvl3pPr>
            <a:lvl4pPr marL="1371600" marR="0" lvl="3" indent="0" algn="ctr" rtl="0">
              <a:lnSpc>
                <a:spcPct val="100000"/>
              </a:lnSpc>
              <a:spcBef>
                <a:spcPts val="600"/>
              </a:spcBef>
              <a:buClr>
                <a:schemeClr val="accent1"/>
              </a:buClr>
              <a:buFont typeface="Arial"/>
              <a:buNone/>
              <a:defRPr sz="1600" b="0" i="0" u="none" strike="noStrike" cap="none">
                <a:solidFill>
                  <a:schemeClr val="dk1"/>
                </a:solidFill>
                <a:latin typeface="Arial"/>
                <a:ea typeface="Arial"/>
                <a:cs typeface="Arial"/>
                <a:sym typeface="Arial"/>
              </a:defRPr>
            </a:lvl4pPr>
            <a:lvl5pPr marL="1828800" marR="0" lvl="4" indent="0" algn="ctr" rtl="0">
              <a:lnSpc>
                <a:spcPct val="100000"/>
              </a:lnSpc>
              <a:spcBef>
                <a:spcPts val="600"/>
              </a:spcBef>
              <a:buClr>
                <a:schemeClr val="accent1"/>
              </a:buClr>
              <a:buFont typeface="Arial"/>
              <a:buNone/>
              <a:defRPr sz="1600" b="0" i="0" u="none" strike="noStrike" cap="none">
                <a:solidFill>
                  <a:schemeClr val="dk1"/>
                </a:solidFill>
                <a:latin typeface="Arial"/>
                <a:ea typeface="Arial"/>
                <a:cs typeface="Arial"/>
                <a:sym typeface="Arial"/>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ftr" idx="11"/>
          </p:nvPr>
        </p:nvSpPr>
        <p:spPr>
          <a:xfrm>
            <a:off x="4038599" y="6426514"/>
            <a:ext cx="7348269" cy="365125"/>
          </a:xfrm>
          <a:prstGeom prst="rect">
            <a:avLst/>
          </a:prstGeom>
          <a:noFill/>
          <a:ln>
            <a:noFill/>
          </a:ln>
        </p:spPr>
        <p:txBody>
          <a:bodyPr wrap="square" lIns="91425" tIns="91425" rIns="91425" bIns="91425" anchor="ctr" anchorCtr="0"/>
          <a:lstStyle>
            <a:lvl1pPr marL="0" marR="0" lvl="0" indent="0" algn="r" rtl="0">
              <a:spcBef>
                <a:spcPts val="0"/>
              </a:spcBef>
              <a:buNone/>
              <a:defRPr sz="1000" b="0" i="0" u="none" strike="noStrike" cap="none">
                <a:solidFill>
                  <a:schemeClr val="dk2"/>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8" name="Shape 68"/>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i="0" u="none" strike="noStrike" cap="none">
                <a:solidFill>
                  <a:schemeClr val="accent1"/>
                </a:solidFill>
                <a:latin typeface="Arial"/>
                <a:ea typeface="Arial"/>
                <a:cs typeface="Arial"/>
                <a:sym typeface="Arial"/>
              </a:rPr>
              <a:t>‹#›</a:t>
            </a:fld>
            <a:endParaRPr lang="pl-PL" sz="1000" b="1" i="0" u="none" strike="noStrike" cap="none">
              <a:solidFill>
                <a:schemeClr val="accent1"/>
              </a:solidFill>
              <a:latin typeface="Arial"/>
              <a:ea typeface="Arial"/>
              <a:cs typeface="Arial"/>
              <a:sym typeface="Arial"/>
            </a:endParaRPr>
          </a:p>
        </p:txBody>
      </p:sp>
      <p:pic>
        <p:nvPicPr>
          <p:cNvPr id="69" name="Shape 69"/>
          <p:cNvPicPr preferRelativeResize="0"/>
          <p:nvPr/>
        </p:nvPicPr>
        <p:blipFill rotWithShape="1">
          <a:blip r:embed="rId2">
            <a:alphaModFix/>
          </a:blip>
          <a:srcRect/>
          <a:stretch/>
        </p:blipFill>
        <p:spPr>
          <a:xfrm>
            <a:off x="493823" y="6510445"/>
            <a:ext cx="1141546" cy="225250"/>
          </a:xfrm>
          <a:prstGeom prst="rect">
            <a:avLst/>
          </a:prstGeom>
          <a:noFill/>
          <a:ln>
            <a:noFill/>
          </a:ln>
        </p:spPr>
      </p:pic>
      <p:sp>
        <p:nvSpPr>
          <p:cNvPr id="70" name="Shape 70"/>
          <p:cNvSpPr txBox="1">
            <a:spLocks noGrp="1"/>
          </p:cNvSpPr>
          <p:nvPr>
            <p:ph type="dt" idx="10"/>
          </p:nvPr>
        </p:nvSpPr>
        <p:spPr>
          <a:xfrm>
            <a:off x="2101309" y="6426514"/>
            <a:ext cx="1937290" cy="365125"/>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chemeClr val="dk2"/>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pic>
        <p:nvPicPr>
          <p:cNvPr id="71" name="Shape 71"/>
          <p:cNvPicPr preferRelativeResize="0"/>
          <p:nvPr/>
        </p:nvPicPr>
        <p:blipFill rotWithShape="1">
          <a:blip r:embed="rId3">
            <a:alphaModFix/>
          </a:blip>
          <a:srcRect/>
          <a:stretch/>
        </p:blipFill>
        <p:spPr>
          <a:xfrm>
            <a:off x="6801835" y="981479"/>
            <a:ext cx="1285200" cy="12852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cSld name="Divider Slide - Magenta">
    <p:spTree>
      <p:nvGrpSpPr>
        <p:cNvPr id="1" name="Shape 72"/>
        <p:cNvGrpSpPr/>
        <p:nvPr/>
      </p:nvGrpSpPr>
      <p:grpSpPr>
        <a:xfrm>
          <a:off x="0" y="0"/>
          <a:ext cx="0" cy="0"/>
          <a:chOff x="0" y="0"/>
          <a:chExt cx="0" cy="0"/>
        </a:xfrm>
      </p:grpSpPr>
      <p:sp>
        <p:nvSpPr>
          <p:cNvPr id="73" name="Shape 73"/>
          <p:cNvSpPr/>
          <p:nvPr/>
        </p:nvSpPr>
        <p:spPr>
          <a:xfrm>
            <a:off x="6282000" y="489600"/>
            <a:ext cx="5436000" cy="5436000"/>
          </a:xfrm>
          <a:prstGeom prst="rect">
            <a:avLst/>
          </a:prstGeom>
          <a:solidFill>
            <a:schemeClr val="accent6"/>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74" name="Shape 74"/>
          <p:cNvSpPr>
            <a:spLocks noGrp="1"/>
          </p:cNvSpPr>
          <p:nvPr>
            <p:ph type="pic" idx="2"/>
          </p:nvPr>
        </p:nvSpPr>
        <p:spPr>
          <a:xfrm>
            <a:off x="0" y="1774"/>
            <a:ext cx="12201234" cy="6345238"/>
          </a:xfrm>
          <a:prstGeom prst="rect">
            <a:avLst/>
          </a:prstGeom>
          <a:noFill/>
          <a:ln>
            <a:noFill/>
          </a:ln>
        </p:spPr>
        <p:txBody>
          <a:bodyPr wrap="square" lIns="91425" tIns="91425" rIns="91425" bIns="91425" anchor="t" anchorCtr="0"/>
          <a:lstStyle>
            <a:lvl1pPr marL="0" marR="0" lvl="0" indent="0" algn="l" rtl="0">
              <a:lnSpc>
                <a:spcPct val="100000"/>
              </a:lnSpc>
              <a:spcBef>
                <a:spcPts val="1200"/>
              </a:spcBef>
              <a:buClr>
                <a:schemeClr val="dk1"/>
              </a:buClr>
              <a:buFont typeface="Arial"/>
              <a:buNone/>
              <a:defRPr sz="1800" b="0" i="0" u="none" strike="noStrike" cap="none">
                <a:solidFill>
                  <a:schemeClr val="dk1"/>
                </a:solidFill>
                <a:latin typeface="Arial"/>
                <a:ea typeface="Arial"/>
                <a:cs typeface="Arial"/>
                <a:sym typeface="Arial"/>
              </a:defRPr>
            </a:lvl1pPr>
            <a:lvl2pPr marL="0" marR="0" lvl="1" indent="0" algn="l" rtl="0">
              <a:lnSpc>
                <a:spcPct val="100000"/>
              </a:lnSpc>
              <a:spcBef>
                <a:spcPts val="1200"/>
              </a:spcBef>
              <a:buClr>
                <a:schemeClr val="dk1"/>
              </a:buClr>
              <a:buFont typeface="Arial"/>
              <a:buNone/>
              <a:defRPr sz="2000" b="0" i="0" u="none" strike="noStrike" cap="none">
                <a:solidFill>
                  <a:schemeClr val="dk1"/>
                </a:solidFill>
                <a:latin typeface="Arial"/>
                <a:ea typeface="Arial"/>
                <a:cs typeface="Arial"/>
                <a:sym typeface="Arial"/>
              </a:defRPr>
            </a:lvl2pPr>
            <a:lvl3pPr marL="273050" marR="0" lvl="2" indent="-146050" algn="l" rtl="0">
              <a:lnSpc>
                <a:spcPct val="100000"/>
              </a:lnSpc>
              <a:spcBef>
                <a:spcPts val="600"/>
              </a:spcBef>
              <a:buClr>
                <a:schemeClr val="accent1"/>
              </a:buClr>
              <a:buSzPct val="100000"/>
              <a:buFont typeface="Noto Sans Symbols"/>
              <a:buChar char="▪"/>
              <a:defRPr sz="2000" b="0" i="0" u="none" strike="noStrike" cap="none">
                <a:solidFill>
                  <a:schemeClr val="dk1"/>
                </a:solidFill>
                <a:latin typeface="Arial"/>
                <a:ea typeface="Arial"/>
                <a:cs typeface="Arial"/>
                <a:sym typeface="Arial"/>
              </a:defRPr>
            </a:lvl3pPr>
            <a:lvl4pPr marL="536575" marR="0" lvl="3" indent="-155575" algn="l" rtl="0">
              <a:lnSpc>
                <a:spcPct val="10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4pPr>
            <a:lvl5pPr marL="809625" marR="0" lvl="4" indent="-174625" algn="l" rtl="0">
              <a:lnSpc>
                <a:spcPct val="100000"/>
              </a:lnSpc>
              <a:spcBef>
                <a:spcPts val="6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5" name="Shape 75"/>
          <p:cNvSpPr txBox="1">
            <a:spLocks noGrp="1"/>
          </p:cNvSpPr>
          <p:nvPr>
            <p:ph type="ctrTitle"/>
          </p:nvPr>
        </p:nvSpPr>
        <p:spPr>
          <a:xfrm>
            <a:off x="6801837" y="2535828"/>
            <a:ext cx="4380176" cy="2168372"/>
          </a:xfrm>
          <a:prstGeom prst="rect">
            <a:avLst/>
          </a:prstGeom>
          <a:noFill/>
          <a:ln>
            <a:noFill/>
          </a:ln>
        </p:spPr>
        <p:txBody>
          <a:bodyPr wrap="square" lIns="91425" tIns="91425" rIns="91425" bIns="91425" anchor="b" anchorCtr="0"/>
          <a:lstStyle>
            <a:lvl1pPr marL="0" marR="0" lvl="0" indent="0" algn="l" rtl="0">
              <a:lnSpc>
                <a:spcPct val="100000"/>
              </a:lnSpc>
              <a:spcBef>
                <a:spcPts val="0"/>
              </a:spcBef>
              <a:buClr>
                <a:schemeClr val="lt1"/>
              </a:buClr>
              <a:buFont typeface="Arial"/>
              <a:buNone/>
              <a:defRPr sz="2800" b="1"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subTitle" idx="1"/>
          </p:nvPr>
        </p:nvSpPr>
        <p:spPr>
          <a:xfrm>
            <a:off x="6801836" y="4833701"/>
            <a:ext cx="4380177" cy="424180"/>
          </a:xfrm>
          <a:prstGeom prst="rect">
            <a:avLst/>
          </a:prstGeom>
          <a:noFill/>
          <a:ln>
            <a:noFill/>
          </a:ln>
        </p:spPr>
        <p:txBody>
          <a:bodyPr wrap="square" lIns="91425" tIns="91425" rIns="91425" bIns="91425" anchor="ctr" anchorCtr="0"/>
          <a:lstStyle>
            <a:lvl1pPr marL="0" marR="0" lvl="0" indent="0" algn="l" rtl="0">
              <a:lnSpc>
                <a:spcPct val="100000"/>
              </a:lnSpc>
              <a:spcBef>
                <a:spcPts val="1200"/>
              </a:spcBef>
              <a:buClr>
                <a:schemeClr val="lt1"/>
              </a:buClr>
              <a:buFont typeface="Arial"/>
              <a:buNone/>
              <a:defRPr sz="2200" b="0" i="0" u="none" strike="noStrike" cap="none">
                <a:solidFill>
                  <a:schemeClr val="lt1"/>
                </a:solidFill>
                <a:latin typeface="Arial"/>
                <a:ea typeface="Arial"/>
                <a:cs typeface="Arial"/>
                <a:sym typeface="Arial"/>
              </a:defRPr>
            </a:lvl1pPr>
            <a:lvl2pPr marL="457200" marR="0" lvl="1" indent="0" algn="ctr" rtl="0">
              <a:lnSpc>
                <a:spcPct val="100000"/>
              </a:lnSpc>
              <a:spcBef>
                <a:spcPts val="1200"/>
              </a:spcBef>
              <a:buClr>
                <a:schemeClr val="dk1"/>
              </a:buClr>
              <a:buFont typeface="Arial"/>
              <a:buNone/>
              <a:defRPr sz="2000" b="0" i="0" u="none" strike="noStrike" cap="none">
                <a:solidFill>
                  <a:schemeClr val="dk1"/>
                </a:solidFill>
                <a:latin typeface="Arial"/>
                <a:ea typeface="Arial"/>
                <a:cs typeface="Arial"/>
                <a:sym typeface="Arial"/>
              </a:defRPr>
            </a:lvl2pPr>
            <a:lvl3pPr marL="914400" marR="0" lvl="2" indent="0" algn="ctr" rtl="0">
              <a:lnSpc>
                <a:spcPct val="100000"/>
              </a:lnSpc>
              <a:spcBef>
                <a:spcPts val="600"/>
              </a:spcBef>
              <a:buClr>
                <a:schemeClr val="accent1"/>
              </a:buClr>
              <a:buFont typeface="Noto Sans Symbols"/>
              <a:buNone/>
              <a:defRPr sz="1800" b="0" i="0" u="none" strike="noStrike" cap="none">
                <a:solidFill>
                  <a:schemeClr val="dk1"/>
                </a:solidFill>
                <a:latin typeface="Arial"/>
                <a:ea typeface="Arial"/>
                <a:cs typeface="Arial"/>
                <a:sym typeface="Arial"/>
              </a:defRPr>
            </a:lvl3pPr>
            <a:lvl4pPr marL="1371600" marR="0" lvl="3" indent="0" algn="ctr" rtl="0">
              <a:lnSpc>
                <a:spcPct val="100000"/>
              </a:lnSpc>
              <a:spcBef>
                <a:spcPts val="600"/>
              </a:spcBef>
              <a:buClr>
                <a:schemeClr val="accent1"/>
              </a:buClr>
              <a:buFont typeface="Arial"/>
              <a:buNone/>
              <a:defRPr sz="1600" b="0" i="0" u="none" strike="noStrike" cap="none">
                <a:solidFill>
                  <a:schemeClr val="dk1"/>
                </a:solidFill>
                <a:latin typeface="Arial"/>
                <a:ea typeface="Arial"/>
                <a:cs typeface="Arial"/>
                <a:sym typeface="Arial"/>
              </a:defRPr>
            </a:lvl4pPr>
            <a:lvl5pPr marL="1828800" marR="0" lvl="4" indent="0" algn="ctr" rtl="0">
              <a:lnSpc>
                <a:spcPct val="100000"/>
              </a:lnSpc>
              <a:spcBef>
                <a:spcPts val="600"/>
              </a:spcBef>
              <a:buClr>
                <a:schemeClr val="accent1"/>
              </a:buClr>
              <a:buFont typeface="Arial"/>
              <a:buNone/>
              <a:defRPr sz="1600" b="0" i="0" u="none" strike="noStrike" cap="none">
                <a:solidFill>
                  <a:schemeClr val="dk1"/>
                </a:solidFill>
                <a:latin typeface="Arial"/>
                <a:ea typeface="Arial"/>
                <a:cs typeface="Arial"/>
                <a:sym typeface="Arial"/>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ftr" idx="11"/>
          </p:nvPr>
        </p:nvSpPr>
        <p:spPr>
          <a:xfrm>
            <a:off x="4038599" y="6426514"/>
            <a:ext cx="7348269" cy="365125"/>
          </a:xfrm>
          <a:prstGeom prst="rect">
            <a:avLst/>
          </a:prstGeom>
          <a:noFill/>
          <a:ln>
            <a:noFill/>
          </a:ln>
        </p:spPr>
        <p:txBody>
          <a:bodyPr wrap="square" lIns="91425" tIns="91425" rIns="91425" bIns="91425" anchor="ctr" anchorCtr="0"/>
          <a:lstStyle>
            <a:lvl1pPr marL="0" marR="0" lvl="0" indent="0" algn="r" rtl="0">
              <a:spcBef>
                <a:spcPts val="0"/>
              </a:spcBef>
              <a:buNone/>
              <a:defRPr sz="1000">
                <a:solidFill>
                  <a:schemeClr val="dk2"/>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a:solidFill>
                  <a:schemeClr val="accent1"/>
                </a:solidFill>
                <a:latin typeface="Arial"/>
                <a:ea typeface="Arial"/>
                <a:cs typeface="Arial"/>
                <a:sym typeface="Arial"/>
              </a:rPr>
              <a:t>‹#›</a:t>
            </a:fld>
            <a:endParaRPr lang="pl-PL" sz="1000" b="1">
              <a:solidFill>
                <a:schemeClr val="accent1"/>
              </a:solidFill>
              <a:latin typeface="Arial"/>
              <a:ea typeface="Arial"/>
              <a:cs typeface="Arial"/>
              <a:sym typeface="Arial"/>
            </a:endParaRPr>
          </a:p>
        </p:txBody>
      </p:sp>
      <p:pic>
        <p:nvPicPr>
          <p:cNvPr id="79" name="Shape 79"/>
          <p:cNvPicPr preferRelativeResize="0"/>
          <p:nvPr/>
        </p:nvPicPr>
        <p:blipFill rotWithShape="1">
          <a:blip r:embed="rId2">
            <a:alphaModFix/>
          </a:blip>
          <a:srcRect/>
          <a:stretch/>
        </p:blipFill>
        <p:spPr>
          <a:xfrm>
            <a:off x="493823" y="6510445"/>
            <a:ext cx="1141546" cy="225250"/>
          </a:xfrm>
          <a:prstGeom prst="rect">
            <a:avLst/>
          </a:prstGeom>
          <a:noFill/>
          <a:ln>
            <a:noFill/>
          </a:ln>
        </p:spPr>
      </p:pic>
      <p:sp>
        <p:nvSpPr>
          <p:cNvPr id="80" name="Shape 80"/>
          <p:cNvSpPr txBox="1">
            <a:spLocks noGrp="1"/>
          </p:cNvSpPr>
          <p:nvPr>
            <p:ph type="dt" idx="10"/>
          </p:nvPr>
        </p:nvSpPr>
        <p:spPr>
          <a:xfrm>
            <a:off x="2101309" y="6426514"/>
            <a:ext cx="1937290" cy="365125"/>
          </a:xfrm>
          <a:prstGeom prst="rect">
            <a:avLst/>
          </a:prstGeom>
          <a:noFill/>
          <a:ln>
            <a:noFill/>
          </a:ln>
        </p:spPr>
        <p:txBody>
          <a:bodyPr wrap="square" lIns="91425" tIns="91425" rIns="91425" bIns="91425" anchor="ctr" anchorCtr="0"/>
          <a:lstStyle>
            <a:lvl1pPr marL="0" marR="0" lvl="0" indent="0" algn="l" rtl="0">
              <a:spcBef>
                <a:spcPts val="0"/>
              </a:spcBef>
              <a:buNone/>
              <a:defRPr sz="1000">
                <a:solidFill>
                  <a:schemeClr val="dk2"/>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pic>
        <p:nvPicPr>
          <p:cNvPr id="81" name="Shape 81"/>
          <p:cNvPicPr preferRelativeResize="0"/>
          <p:nvPr/>
        </p:nvPicPr>
        <p:blipFill rotWithShape="1">
          <a:blip r:embed="rId3">
            <a:alphaModFix/>
          </a:blip>
          <a:srcRect/>
          <a:stretch/>
        </p:blipFill>
        <p:spPr>
          <a:xfrm>
            <a:off x="6801835" y="981479"/>
            <a:ext cx="1285200" cy="12852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name="Divider Slide - Teal">
    <p:spTree>
      <p:nvGrpSpPr>
        <p:cNvPr id="1" name="Shape 82"/>
        <p:cNvGrpSpPr/>
        <p:nvPr/>
      </p:nvGrpSpPr>
      <p:grpSpPr>
        <a:xfrm>
          <a:off x="0" y="0"/>
          <a:ext cx="0" cy="0"/>
          <a:chOff x="0" y="0"/>
          <a:chExt cx="0" cy="0"/>
        </a:xfrm>
      </p:grpSpPr>
      <p:sp>
        <p:nvSpPr>
          <p:cNvPr id="83" name="Shape 83"/>
          <p:cNvSpPr/>
          <p:nvPr/>
        </p:nvSpPr>
        <p:spPr>
          <a:xfrm>
            <a:off x="6282000" y="489600"/>
            <a:ext cx="5436000" cy="5436000"/>
          </a:xfrm>
          <a:prstGeom prst="rect">
            <a:avLst/>
          </a:prstGeom>
          <a:solidFill>
            <a:schemeClr val="accent3"/>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84" name="Shape 84"/>
          <p:cNvSpPr>
            <a:spLocks noGrp="1"/>
          </p:cNvSpPr>
          <p:nvPr>
            <p:ph type="pic" idx="2"/>
          </p:nvPr>
        </p:nvSpPr>
        <p:spPr>
          <a:xfrm>
            <a:off x="0" y="1774"/>
            <a:ext cx="12201234" cy="6345238"/>
          </a:xfrm>
          <a:prstGeom prst="rect">
            <a:avLst/>
          </a:prstGeom>
          <a:noFill/>
          <a:ln>
            <a:noFill/>
          </a:ln>
        </p:spPr>
        <p:txBody>
          <a:bodyPr wrap="square" lIns="91425" tIns="91425" rIns="91425" bIns="91425" anchor="t" anchorCtr="0"/>
          <a:lstStyle>
            <a:lvl1pPr marL="0" marR="0" lvl="0" indent="0" algn="l" rtl="0">
              <a:lnSpc>
                <a:spcPct val="100000"/>
              </a:lnSpc>
              <a:spcBef>
                <a:spcPts val="1200"/>
              </a:spcBef>
              <a:buClr>
                <a:schemeClr val="dk1"/>
              </a:buClr>
              <a:buFont typeface="Arial"/>
              <a:buNone/>
              <a:defRPr sz="1800" b="0" i="0" u="none" strike="noStrike" cap="none">
                <a:solidFill>
                  <a:schemeClr val="dk1"/>
                </a:solidFill>
                <a:latin typeface="Arial"/>
                <a:ea typeface="Arial"/>
                <a:cs typeface="Arial"/>
                <a:sym typeface="Arial"/>
              </a:defRPr>
            </a:lvl1pPr>
            <a:lvl2pPr marL="0" marR="0" lvl="1" indent="0" algn="l" rtl="0">
              <a:lnSpc>
                <a:spcPct val="100000"/>
              </a:lnSpc>
              <a:spcBef>
                <a:spcPts val="1200"/>
              </a:spcBef>
              <a:buClr>
                <a:schemeClr val="dk1"/>
              </a:buClr>
              <a:buFont typeface="Arial"/>
              <a:buNone/>
              <a:defRPr sz="2000" b="0" i="0" u="none" strike="noStrike" cap="none">
                <a:solidFill>
                  <a:schemeClr val="dk1"/>
                </a:solidFill>
                <a:latin typeface="Arial"/>
                <a:ea typeface="Arial"/>
                <a:cs typeface="Arial"/>
                <a:sym typeface="Arial"/>
              </a:defRPr>
            </a:lvl2pPr>
            <a:lvl3pPr marL="273050" marR="0" lvl="2" indent="-146050" algn="l" rtl="0">
              <a:lnSpc>
                <a:spcPct val="100000"/>
              </a:lnSpc>
              <a:spcBef>
                <a:spcPts val="600"/>
              </a:spcBef>
              <a:buClr>
                <a:schemeClr val="accent1"/>
              </a:buClr>
              <a:buSzPct val="100000"/>
              <a:buFont typeface="Noto Sans Symbols"/>
              <a:buChar char="▪"/>
              <a:defRPr sz="2000" b="0" i="0" u="none" strike="noStrike" cap="none">
                <a:solidFill>
                  <a:schemeClr val="dk1"/>
                </a:solidFill>
                <a:latin typeface="Arial"/>
                <a:ea typeface="Arial"/>
                <a:cs typeface="Arial"/>
                <a:sym typeface="Arial"/>
              </a:defRPr>
            </a:lvl3pPr>
            <a:lvl4pPr marL="536575" marR="0" lvl="3" indent="-155575" algn="l" rtl="0">
              <a:lnSpc>
                <a:spcPct val="10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4pPr>
            <a:lvl5pPr marL="809625" marR="0" lvl="4" indent="-174625" algn="l" rtl="0">
              <a:lnSpc>
                <a:spcPct val="100000"/>
              </a:lnSpc>
              <a:spcBef>
                <a:spcPts val="6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5" name="Shape 85"/>
          <p:cNvSpPr txBox="1">
            <a:spLocks noGrp="1"/>
          </p:cNvSpPr>
          <p:nvPr>
            <p:ph type="ctrTitle"/>
          </p:nvPr>
        </p:nvSpPr>
        <p:spPr>
          <a:xfrm>
            <a:off x="6801837" y="2535828"/>
            <a:ext cx="4380176" cy="2168372"/>
          </a:xfrm>
          <a:prstGeom prst="rect">
            <a:avLst/>
          </a:prstGeom>
          <a:noFill/>
          <a:ln>
            <a:noFill/>
          </a:ln>
        </p:spPr>
        <p:txBody>
          <a:bodyPr wrap="square" lIns="91425" tIns="91425" rIns="91425" bIns="91425" anchor="b" anchorCtr="0"/>
          <a:lstStyle>
            <a:lvl1pPr marL="0" marR="0" lvl="0" indent="0" algn="l" rtl="0">
              <a:lnSpc>
                <a:spcPct val="100000"/>
              </a:lnSpc>
              <a:spcBef>
                <a:spcPts val="0"/>
              </a:spcBef>
              <a:buClr>
                <a:schemeClr val="lt1"/>
              </a:buClr>
              <a:buFont typeface="Arial"/>
              <a:buNone/>
              <a:defRPr sz="2800" b="1"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6" name="Shape 86"/>
          <p:cNvSpPr txBox="1">
            <a:spLocks noGrp="1"/>
          </p:cNvSpPr>
          <p:nvPr>
            <p:ph type="subTitle" idx="1"/>
          </p:nvPr>
        </p:nvSpPr>
        <p:spPr>
          <a:xfrm>
            <a:off x="6801836" y="4833701"/>
            <a:ext cx="4380177" cy="424180"/>
          </a:xfrm>
          <a:prstGeom prst="rect">
            <a:avLst/>
          </a:prstGeom>
          <a:noFill/>
          <a:ln>
            <a:noFill/>
          </a:ln>
        </p:spPr>
        <p:txBody>
          <a:bodyPr wrap="square" lIns="91425" tIns="91425" rIns="91425" bIns="91425" anchor="ctr" anchorCtr="0"/>
          <a:lstStyle>
            <a:lvl1pPr marL="0" marR="0" lvl="0" indent="0" algn="l" rtl="0">
              <a:lnSpc>
                <a:spcPct val="100000"/>
              </a:lnSpc>
              <a:spcBef>
                <a:spcPts val="1200"/>
              </a:spcBef>
              <a:buClr>
                <a:schemeClr val="lt1"/>
              </a:buClr>
              <a:buFont typeface="Arial"/>
              <a:buNone/>
              <a:defRPr sz="2200" b="0" i="0" u="none" strike="noStrike" cap="none">
                <a:solidFill>
                  <a:schemeClr val="lt1"/>
                </a:solidFill>
                <a:latin typeface="Arial"/>
                <a:ea typeface="Arial"/>
                <a:cs typeface="Arial"/>
                <a:sym typeface="Arial"/>
              </a:defRPr>
            </a:lvl1pPr>
            <a:lvl2pPr marL="457200" marR="0" lvl="1" indent="0" algn="ctr" rtl="0">
              <a:lnSpc>
                <a:spcPct val="100000"/>
              </a:lnSpc>
              <a:spcBef>
                <a:spcPts val="1200"/>
              </a:spcBef>
              <a:buClr>
                <a:schemeClr val="dk1"/>
              </a:buClr>
              <a:buFont typeface="Arial"/>
              <a:buNone/>
              <a:defRPr sz="2000" b="0" i="0" u="none" strike="noStrike" cap="none">
                <a:solidFill>
                  <a:schemeClr val="dk1"/>
                </a:solidFill>
                <a:latin typeface="Arial"/>
                <a:ea typeface="Arial"/>
                <a:cs typeface="Arial"/>
                <a:sym typeface="Arial"/>
              </a:defRPr>
            </a:lvl2pPr>
            <a:lvl3pPr marL="914400" marR="0" lvl="2" indent="0" algn="ctr" rtl="0">
              <a:lnSpc>
                <a:spcPct val="100000"/>
              </a:lnSpc>
              <a:spcBef>
                <a:spcPts val="600"/>
              </a:spcBef>
              <a:buClr>
                <a:schemeClr val="accent1"/>
              </a:buClr>
              <a:buFont typeface="Noto Sans Symbols"/>
              <a:buNone/>
              <a:defRPr sz="1800" b="0" i="0" u="none" strike="noStrike" cap="none">
                <a:solidFill>
                  <a:schemeClr val="dk1"/>
                </a:solidFill>
                <a:latin typeface="Arial"/>
                <a:ea typeface="Arial"/>
                <a:cs typeface="Arial"/>
                <a:sym typeface="Arial"/>
              </a:defRPr>
            </a:lvl3pPr>
            <a:lvl4pPr marL="1371600" marR="0" lvl="3" indent="0" algn="ctr" rtl="0">
              <a:lnSpc>
                <a:spcPct val="100000"/>
              </a:lnSpc>
              <a:spcBef>
                <a:spcPts val="600"/>
              </a:spcBef>
              <a:buClr>
                <a:schemeClr val="accent1"/>
              </a:buClr>
              <a:buFont typeface="Arial"/>
              <a:buNone/>
              <a:defRPr sz="1600" b="0" i="0" u="none" strike="noStrike" cap="none">
                <a:solidFill>
                  <a:schemeClr val="dk1"/>
                </a:solidFill>
                <a:latin typeface="Arial"/>
                <a:ea typeface="Arial"/>
                <a:cs typeface="Arial"/>
                <a:sym typeface="Arial"/>
              </a:defRPr>
            </a:lvl4pPr>
            <a:lvl5pPr marL="1828800" marR="0" lvl="4" indent="0" algn="ctr" rtl="0">
              <a:lnSpc>
                <a:spcPct val="100000"/>
              </a:lnSpc>
              <a:spcBef>
                <a:spcPts val="600"/>
              </a:spcBef>
              <a:buClr>
                <a:schemeClr val="accent1"/>
              </a:buClr>
              <a:buFont typeface="Arial"/>
              <a:buNone/>
              <a:defRPr sz="1600" b="0" i="0" u="none" strike="noStrike" cap="none">
                <a:solidFill>
                  <a:schemeClr val="dk1"/>
                </a:solidFill>
                <a:latin typeface="Arial"/>
                <a:ea typeface="Arial"/>
                <a:cs typeface="Arial"/>
                <a:sym typeface="Arial"/>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87" name="Shape 87"/>
          <p:cNvSpPr txBox="1">
            <a:spLocks noGrp="1"/>
          </p:cNvSpPr>
          <p:nvPr>
            <p:ph type="ftr" idx="11"/>
          </p:nvPr>
        </p:nvSpPr>
        <p:spPr>
          <a:xfrm>
            <a:off x="4038599" y="6426514"/>
            <a:ext cx="7348269" cy="365125"/>
          </a:xfrm>
          <a:prstGeom prst="rect">
            <a:avLst/>
          </a:prstGeom>
          <a:noFill/>
          <a:ln>
            <a:noFill/>
          </a:ln>
        </p:spPr>
        <p:txBody>
          <a:bodyPr wrap="square" lIns="91425" tIns="91425" rIns="91425" bIns="91425" anchor="ctr" anchorCtr="0"/>
          <a:lstStyle>
            <a:lvl1pPr marL="0" marR="0" lvl="0" indent="0" algn="r" rtl="0">
              <a:spcBef>
                <a:spcPts val="0"/>
              </a:spcBef>
              <a:buNone/>
              <a:defRPr sz="1000">
                <a:solidFill>
                  <a:schemeClr val="dk2"/>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8" name="Shape 88"/>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a:solidFill>
                  <a:schemeClr val="accent1"/>
                </a:solidFill>
                <a:latin typeface="Arial"/>
                <a:ea typeface="Arial"/>
                <a:cs typeface="Arial"/>
                <a:sym typeface="Arial"/>
              </a:rPr>
              <a:t>‹#›</a:t>
            </a:fld>
            <a:endParaRPr lang="pl-PL" sz="1000" b="1">
              <a:solidFill>
                <a:schemeClr val="accent1"/>
              </a:solidFill>
              <a:latin typeface="Arial"/>
              <a:ea typeface="Arial"/>
              <a:cs typeface="Arial"/>
              <a:sym typeface="Arial"/>
            </a:endParaRPr>
          </a:p>
        </p:txBody>
      </p:sp>
      <p:pic>
        <p:nvPicPr>
          <p:cNvPr id="89" name="Shape 89"/>
          <p:cNvPicPr preferRelativeResize="0"/>
          <p:nvPr/>
        </p:nvPicPr>
        <p:blipFill rotWithShape="1">
          <a:blip r:embed="rId2">
            <a:alphaModFix/>
          </a:blip>
          <a:srcRect/>
          <a:stretch/>
        </p:blipFill>
        <p:spPr>
          <a:xfrm>
            <a:off x="493823" y="6510445"/>
            <a:ext cx="1141546" cy="225250"/>
          </a:xfrm>
          <a:prstGeom prst="rect">
            <a:avLst/>
          </a:prstGeom>
          <a:noFill/>
          <a:ln>
            <a:noFill/>
          </a:ln>
        </p:spPr>
      </p:pic>
      <p:sp>
        <p:nvSpPr>
          <p:cNvPr id="90" name="Shape 90"/>
          <p:cNvSpPr txBox="1">
            <a:spLocks noGrp="1"/>
          </p:cNvSpPr>
          <p:nvPr>
            <p:ph type="dt" idx="10"/>
          </p:nvPr>
        </p:nvSpPr>
        <p:spPr>
          <a:xfrm>
            <a:off x="2101309" y="6426514"/>
            <a:ext cx="1937290" cy="365125"/>
          </a:xfrm>
          <a:prstGeom prst="rect">
            <a:avLst/>
          </a:prstGeom>
          <a:noFill/>
          <a:ln>
            <a:noFill/>
          </a:ln>
        </p:spPr>
        <p:txBody>
          <a:bodyPr wrap="square" lIns="91425" tIns="91425" rIns="91425" bIns="91425" anchor="ctr" anchorCtr="0"/>
          <a:lstStyle>
            <a:lvl1pPr marL="0" marR="0" lvl="0" indent="0" algn="l" rtl="0">
              <a:spcBef>
                <a:spcPts val="0"/>
              </a:spcBef>
              <a:buNone/>
              <a:defRPr sz="1000">
                <a:solidFill>
                  <a:schemeClr val="dk2"/>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pic>
        <p:nvPicPr>
          <p:cNvPr id="91" name="Shape 91"/>
          <p:cNvPicPr preferRelativeResize="0"/>
          <p:nvPr/>
        </p:nvPicPr>
        <p:blipFill rotWithShape="1">
          <a:blip r:embed="rId3">
            <a:alphaModFix/>
          </a:blip>
          <a:srcRect/>
          <a:stretch/>
        </p:blipFill>
        <p:spPr>
          <a:xfrm>
            <a:off x="6801835" y="981479"/>
            <a:ext cx="1285200" cy="12852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Shape 10"/>
          <p:cNvPicPr preferRelativeResize="0"/>
          <p:nvPr/>
        </p:nvPicPr>
        <p:blipFill rotWithShape="1">
          <a:blip r:embed="rId27">
            <a:alphaModFix/>
          </a:blip>
          <a:srcRect l="1695" t="18602" b="-65"/>
          <a:stretch/>
        </p:blipFill>
        <p:spPr>
          <a:xfrm>
            <a:off x="-9728" y="0"/>
            <a:ext cx="12211455" cy="1040860"/>
          </a:xfrm>
          <a:prstGeom prst="rect">
            <a:avLst/>
          </a:prstGeom>
          <a:noFill/>
          <a:ln>
            <a:noFill/>
          </a:ln>
        </p:spPr>
      </p:pic>
      <p:sp>
        <p:nvSpPr>
          <p:cNvPr id="11" name="Shape 11"/>
          <p:cNvSpPr txBox="1">
            <a:spLocks noGrp="1"/>
          </p:cNvSpPr>
          <p:nvPr>
            <p:ph type="body" idx="1"/>
          </p:nvPr>
        </p:nvSpPr>
        <p:spPr>
          <a:xfrm>
            <a:off x="479425" y="1268414"/>
            <a:ext cx="11233150" cy="5076824"/>
          </a:xfrm>
          <a:prstGeom prst="rect">
            <a:avLst/>
          </a:prstGeom>
          <a:noFill/>
          <a:ln>
            <a:noFill/>
          </a:ln>
        </p:spPr>
        <p:txBody>
          <a:bodyPr wrap="square" lIns="91425" tIns="91425" rIns="91425" bIns="91425" anchor="t" anchorCtr="0"/>
          <a:lstStyle>
            <a:lvl1pPr marL="0" marR="0" lvl="0" indent="0" algn="l" rtl="0">
              <a:lnSpc>
                <a:spcPct val="100000"/>
              </a:lnSpc>
              <a:spcBef>
                <a:spcPts val="1200"/>
              </a:spcBef>
              <a:buClr>
                <a:schemeClr val="accent1"/>
              </a:buClr>
              <a:buFont typeface="Arial"/>
              <a:buChar char="●"/>
              <a:defRPr sz="2200" b="0" i="0" u="none" strike="noStrike" cap="none">
                <a:solidFill>
                  <a:schemeClr val="accent1"/>
                </a:solidFill>
                <a:latin typeface="Arial"/>
                <a:ea typeface="Arial"/>
                <a:cs typeface="Arial"/>
                <a:sym typeface="Arial"/>
              </a:defRPr>
            </a:lvl1pPr>
            <a:lvl2pPr marL="0" marR="0" lvl="1" indent="0" algn="l" rtl="0">
              <a:lnSpc>
                <a:spcPct val="100000"/>
              </a:lnSpc>
              <a:spcBef>
                <a:spcPts val="1200"/>
              </a:spcBef>
              <a:buClr>
                <a:schemeClr val="dk1"/>
              </a:buClr>
              <a:buFont typeface="Arial"/>
              <a:buChar char="○"/>
              <a:defRPr sz="2000" b="0" i="0" u="none" strike="noStrike" cap="none">
                <a:solidFill>
                  <a:schemeClr val="dk1"/>
                </a:solidFill>
                <a:latin typeface="Arial"/>
                <a:ea typeface="Arial"/>
                <a:cs typeface="Arial"/>
                <a:sym typeface="Arial"/>
              </a:defRPr>
            </a:lvl2pPr>
            <a:lvl3pPr marL="273050" marR="0" lvl="2" indent="-146050" algn="l" rtl="0">
              <a:lnSpc>
                <a:spcPct val="100000"/>
              </a:lnSpc>
              <a:spcBef>
                <a:spcPts val="600"/>
              </a:spcBef>
              <a:buClr>
                <a:schemeClr val="accent1"/>
              </a:buClr>
              <a:buSzPct val="100000"/>
              <a:buFont typeface="Noto Sans Symbols"/>
              <a:buChar char="▪"/>
              <a:defRPr sz="2000" b="0" i="0" u="none" strike="noStrike" cap="none">
                <a:solidFill>
                  <a:schemeClr val="dk1"/>
                </a:solidFill>
                <a:latin typeface="Arial"/>
                <a:ea typeface="Arial"/>
                <a:cs typeface="Arial"/>
                <a:sym typeface="Arial"/>
              </a:defRPr>
            </a:lvl3pPr>
            <a:lvl4pPr marL="536575" marR="0" lvl="3" indent="-155575" algn="l" rtl="0">
              <a:lnSpc>
                <a:spcPct val="10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4pPr>
            <a:lvl5pPr marL="809625" marR="0" lvl="4" indent="-174625" algn="l" rtl="0">
              <a:lnSpc>
                <a:spcPct val="100000"/>
              </a:lnSpc>
              <a:spcBef>
                <a:spcPts val="6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dt" idx="10"/>
          </p:nvPr>
        </p:nvSpPr>
        <p:spPr>
          <a:xfrm>
            <a:off x="2101309" y="6426514"/>
            <a:ext cx="1937290" cy="365125"/>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chemeClr val="dk2"/>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ftr" idx="11"/>
          </p:nvPr>
        </p:nvSpPr>
        <p:spPr>
          <a:xfrm>
            <a:off x="4038599" y="6426514"/>
            <a:ext cx="7348269" cy="365125"/>
          </a:xfrm>
          <a:prstGeom prst="rect">
            <a:avLst/>
          </a:prstGeom>
          <a:noFill/>
          <a:ln>
            <a:noFill/>
          </a:ln>
        </p:spPr>
        <p:txBody>
          <a:bodyPr wrap="square" lIns="91425" tIns="91425" rIns="91425" bIns="91425" anchor="ctr" anchorCtr="0"/>
          <a:lstStyle>
            <a:lvl1pPr marL="0" marR="0" lvl="0" indent="0" algn="r" rtl="0">
              <a:spcBef>
                <a:spcPts val="0"/>
              </a:spcBef>
              <a:buNone/>
              <a:defRPr sz="1000" b="0" i="0" u="none" strike="noStrike" cap="none">
                <a:solidFill>
                  <a:schemeClr val="dk2"/>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i="0" u="none" strike="noStrike" cap="none">
                <a:solidFill>
                  <a:schemeClr val="accent1"/>
                </a:solidFill>
                <a:latin typeface="Arial"/>
                <a:ea typeface="Arial"/>
                <a:cs typeface="Arial"/>
                <a:sym typeface="Arial"/>
              </a:rPr>
              <a:t>‹#›</a:t>
            </a:fld>
            <a:endParaRPr lang="pl-PL" sz="1000" b="1" i="0" u="none" strike="noStrike" cap="none">
              <a:solidFill>
                <a:schemeClr val="accent1"/>
              </a:solidFill>
              <a:latin typeface="Arial"/>
              <a:ea typeface="Arial"/>
              <a:cs typeface="Arial"/>
              <a:sym typeface="Arial"/>
            </a:endParaRPr>
          </a:p>
        </p:txBody>
      </p:sp>
      <p:pic>
        <p:nvPicPr>
          <p:cNvPr id="15" name="Shape 15"/>
          <p:cNvPicPr preferRelativeResize="0"/>
          <p:nvPr/>
        </p:nvPicPr>
        <p:blipFill rotWithShape="1">
          <a:blip r:embed="rId28">
            <a:alphaModFix/>
          </a:blip>
          <a:srcRect/>
          <a:stretch/>
        </p:blipFill>
        <p:spPr>
          <a:xfrm>
            <a:off x="493823" y="6510445"/>
            <a:ext cx="1141546" cy="225250"/>
          </a:xfrm>
          <a:prstGeom prst="rect">
            <a:avLst/>
          </a:prstGeom>
          <a:noFill/>
          <a:ln>
            <a:noFill/>
          </a:ln>
        </p:spPr>
      </p:pic>
      <p:sp>
        <p:nvSpPr>
          <p:cNvPr id="16" name="Shape 16"/>
          <p:cNvSpPr txBox="1">
            <a:spLocks noGrp="1"/>
          </p:cNvSpPr>
          <p:nvPr>
            <p:ph type="title"/>
          </p:nvPr>
        </p:nvSpPr>
        <p:spPr>
          <a:xfrm>
            <a:off x="479425" y="53776"/>
            <a:ext cx="9880900" cy="919732"/>
          </a:xfrm>
          <a:prstGeom prst="rect">
            <a:avLst/>
          </a:prstGeom>
          <a:noFill/>
          <a:ln>
            <a:noFill/>
          </a:ln>
        </p:spPr>
        <p:txBody>
          <a:bodyPr wrap="square" lIns="91425" tIns="91425" rIns="91425" bIns="91425" anchor="ctr" anchorCtr="0"/>
          <a:lstStyle>
            <a:lvl1pPr marL="0" marR="0" lvl="0" indent="0" algn="l" rtl="0">
              <a:lnSpc>
                <a:spcPct val="100000"/>
              </a:lnSpc>
              <a:spcBef>
                <a:spcPts val="0"/>
              </a:spcBef>
              <a:buClr>
                <a:schemeClr val="lt1"/>
              </a:buClr>
              <a:buFont typeface="Arial"/>
              <a:buNone/>
              <a:defRPr sz="2400" b="1"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gif"/></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ctrTitle"/>
          </p:nvPr>
        </p:nvSpPr>
        <p:spPr>
          <a:xfrm>
            <a:off x="6801836" y="1874520"/>
            <a:ext cx="4910738" cy="2264089"/>
          </a:xfrm>
          <a:prstGeom prst="rect">
            <a:avLst/>
          </a:prstGeom>
          <a:noFill/>
          <a:ln>
            <a:noFill/>
          </a:ln>
        </p:spPr>
        <p:txBody>
          <a:bodyPr wrap="square" lIns="0" tIns="0" rIns="0" bIns="0" anchor="b" anchorCtr="0">
            <a:noAutofit/>
          </a:bodyPr>
          <a:lstStyle/>
          <a:p>
            <a:pPr marL="0" marR="0" lvl="0" indent="0" algn="l" rtl="0">
              <a:lnSpc>
                <a:spcPct val="100000"/>
              </a:lnSpc>
              <a:spcBef>
                <a:spcPts val="0"/>
              </a:spcBef>
              <a:buClr>
                <a:schemeClr val="lt1"/>
              </a:buClr>
              <a:buSzPct val="25000"/>
              <a:buFont typeface="Arial"/>
              <a:buNone/>
            </a:pPr>
            <a:r>
              <a:rPr lang="pl-PL" sz="2800" b="1" i="0" u="none" strike="noStrike" cap="none">
                <a:solidFill>
                  <a:schemeClr val="lt1"/>
                </a:solidFill>
                <a:latin typeface="Arial"/>
                <a:ea typeface="Arial"/>
                <a:cs typeface="Arial"/>
                <a:sym typeface="Arial"/>
              </a:rPr>
              <a:t>AEM Development with </a:t>
            </a:r>
            <a:br>
              <a:rPr lang="pl-PL" sz="2800" b="1" i="0" u="none" strike="noStrike" cap="none">
                <a:solidFill>
                  <a:schemeClr val="lt1"/>
                </a:solidFill>
                <a:latin typeface="Arial"/>
                <a:ea typeface="Arial"/>
                <a:cs typeface="Arial"/>
                <a:sym typeface="Arial"/>
              </a:rPr>
            </a:br>
            <a:r>
              <a:rPr lang="pl-PL" sz="2800" b="1" i="0" u="none" strike="noStrike" cap="none">
                <a:solidFill>
                  <a:schemeClr val="lt1"/>
                </a:solidFill>
                <a:latin typeface="Arial"/>
                <a:ea typeface="Arial"/>
                <a:cs typeface="Arial"/>
                <a:sym typeface="Arial"/>
              </a:rPr>
              <a:t>HTL &amp; Sling Models</a:t>
            </a:r>
          </a:p>
        </p:txBody>
      </p:sp>
      <p:sp>
        <p:nvSpPr>
          <p:cNvPr id="228" name="Shape 228"/>
          <p:cNvSpPr txBox="1">
            <a:spLocks noGrp="1"/>
          </p:cNvSpPr>
          <p:nvPr>
            <p:ph type="subTitle" idx="1"/>
          </p:nvPr>
        </p:nvSpPr>
        <p:spPr>
          <a:xfrm>
            <a:off x="6801835" y="4268110"/>
            <a:ext cx="4910739" cy="42418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200" b="0" i="0" u="none" strike="noStrike" cap="none">
                <a:solidFill>
                  <a:schemeClr val="lt1"/>
                </a:solidFill>
                <a:latin typeface="Arial"/>
                <a:ea typeface="Arial"/>
                <a:cs typeface="Arial"/>
                <a:sym typeface="Arial"/>
              </a:rPr>
              <a:t>From ground up</a:t>
            </a:r>
          </a:p>
        </p:txBody>
      </p:sp>
      <p:sp>
        <p:nvSpPr>
          <p:cNvPr id="229" name="Shape 229"/>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lvl="0">
              <a:buSzPct val="25000"/>
            </a:pPr>
            <a:r>
              <a:rPr lang="en-US" dirty="0"/>
              <a:t>AEM Development with HTL and Sling Models</a:t>
            </a:r>
            <a:endParaRPr lang="pl-PL" dirty="0"/>
          </a:p>
        </p:txBody>
      </p:sp>
      <p:sp>
        <p:nvSpPr>
          <p:cNvPr id="230" name="Shape 230"/>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i="0" u="none" strike="noStrike" cap="none">
                <a:solidFill>
                  <a:schemeClr val="accent1"/>
                </a:solidFill>
                <a:latin typeface="Arial"/>
                <a:ea typeface="Arial"/>
                <a:cs typeface="Arial"/>
                <a:sym typeface="Arial"/>
              </a:rPr>
              <a:t>1</a:t>
            </a:fld>
            <a:endParaRPr lang="pl-PL" sz="1000" b="1" i="0" u="none" strike="noStrike" cap="none">
              <a:solidFill>
                <a:schemeClr val="accent1"/>
              </a:solidFill>
              <a:latin typeface="Arial"/>
              <a:ea typeface="Arial"/>
              <a:cs typeface="Arial"/>
              <a:sym typeface="Arial"/>
            </a:endParaRPr>
          </a:p>
        </p:txBody>
      </p:sp>
      <p:pic>
        <p:nvPicPr>
          <p:cNvPr id="231" name="Shape 231"/>
          <p:cNvPicPr preferRelativeResize="0">
            <a:picLocks noGrp="1"/>
          </p:cNvPicPr>
          <p:nvPr>
            <p:ph type="pic" idx="2"/>
          </p:nvPr>
        </p:nvPicPr>
        <p:blipFill rotWithShape="1">
          <a:blip r:embed="rId3">
            <a:alphaModFix/>
          </a:blip>
          <a:srcRect l="267" r="266"/>
          <a:stretch/>
        </p:blipFill>
        <p:spPr>
          <a:xfrm>
            <a:off x="1" y="1774"/>
            <a:ext cx="6321777" cy="6345238"/>
          </a:xfrm>
          <a:prstGeom prst="rect">
            <a:avLst/>
          </a:prstGeom>
          <a:noFill/>
          <a:ln>
            <a:noFill/>
          </a:ln>
        </p:spPr>
      </p:pic>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pic>
        <p:nvPicPr>
          <p:cNvPr id="324" name="Shape 324"/>
          <p:cNvPicPr preferRelativeResize="0">
            <a:picLocks noGrp="1"/>
          </p:cNvPicPr>
          <p:nvPr>
            <p:ph type="pic" idx="2"/>
          </p:nvPr>
        </p:nvPicPr>
        <p:blipFill rotWithShape="1">
          <a:blip r:embed="rId3">
            <a:alphaModFix/>
          </a:blip>
          <a:srcRect l="975" r="974"/>
          <a:stretch/>
        </p:blipFill>
        <p:spPr>
          <a:xfrm>
            <a:off x="0" y="1774"/>
            <a:ext cx="12201300" cy="6345300"/>
          </a:xfrm>
          <a:prstGeom prst="rect">
            <a:avLst/>
          </a:prstGeom>
          <a:noFill/>
          <a:ln>
            <a:noFill/>
          </a:ln>
        </p:spPr>
      </p:pic>
      <p:sp>
        <p:nvSpPr>
          <p:cNvPr id="325" name="Shape 325"/>
          <p:cNvSpPr txBox="1">
            <a:spLocks noGrp="1"/>
          </p:cNvSpPr>
          <p:nvPr>
            <p:ph type="ctrTitle"/>
          </p:nvPr>
        </p:nvSpPr>
        <p:spPr>
          <a:xfrm>
            <a:off x="6801837" y="2535828"/>
            <a:ext cx="4380176" cy="2168372"/>
          </a:xfrm>
          <a:prstGeom prst="rect">
            <a:avLst/>
          </a:prstGeom>
          <a:noFill/>
          <a:ln>
            <a:noFill/>
          </a:ln>
        </p:spPr>
        <p:txBody>
          <a:bodyPr wrap="square" lIns="0" tIns="0" rIns="0" bIns="0" anchor="b" anchorCtr="0">
            <a:noAutofit/>
          </a:bodyPr>
          <a:lstStyle/>
          <a:p>
            <a:pPr marL="0" marR="0" lvl="0" indent="0" algn="l" rtl="0">
              <a:lnSpc>
                <a:spcPct val="100000"/>
              </a:lnSpc>
              <a:spcBef>
                <a:spcPts val="0"/>
              </a:spcBef>
              <a:buClr>
                <a:schemeClr val="lt1"/>
              </a:buClr>
              <a:buSzPct val="25000"/>
              <a:buFont typeface="Arial"/>
              <a:buNone/>
            </a:pPr>
            <a:r>
              <a:rPr lang="pl-PL" sz="2800" b="1" i="0" u="none" strike="noStrike" cap="none">
                <a:solidFill>
                  <a:schemeClr val="lt1"/>
                </a:solidFill>
                <a:latin typeface="Arial"/>
                <a:ea typeface="Arial"/>
                <a:cs typeface="Arial"/>
                <a:sym typeface="Arial"/>
              </a:rPr>
              <a:t>Maven Plugins &amp; Dependencies</a:t>
            </a:r>
          </a:p>
        </p:txBody>
      </p:sp>
      <p:sp>
        <p:nvSpPr>
          <p:cNvPr id="326" name="Shape 326"/>
          <p:cNvSpPr txBox="1">
            <a:spLocks noGrp="1"/>
          </p:cNvSpPr>
          <p:nvPr>
            <p:ph type="subTitle" idx="1"/>
          </p:nvPr>
        </p:nvSpPr>
        <p:spPr>
          <a:xfrm>
            <a:off x="6801836" y="4833701"/>
            <a:ext cx="4380177" cy="42418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endParaRPr sz="2200" b="0" i="0" u="none" strike="noStrike" cap="none">
              <a:solidFill>
                <a:schemeClr val="lt1"/>
              </a:solidFill>
              <a:latin typeface="Arial"/>
              <a:ea typeface="Arial"/>
              <a:cs typeface="Arial"/>
              <a:sym typeface="Arial"/>
            </a:endParaRPr>
          </a:p>
        </p:txBody>
      </p:sp>
      <p:sp>
        <p:nvSpPr>
          <p:cNvPr id="327" name="Shape 327"/>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b="0" i="0" u="none" strike="noStrike" cap="none" dirty="0" smtClean="0">
                <a:solidFill>
                  <a:schemeClr val="dk2"/>
                </a:solidFill>
                <a:latin typeface="Arial"/>
                <a:ea typeface="Arial"/>
                <a:cs typeface="Arial"/>
                <a:sym typeface="Arial"/>
              </a:rPr>
              <a:t>AEM Development with HTL and Sling Models</a:t>
            </a:r>
            <a:endParaRPr lang="pl-PL" sz="1000" b="0" i="0" u="none" strike="noStrike" cap="none" dirty="0">
              <a:solidFill>
                <a:schemeClr val="dk2"/>
              </a:solidFill>
              <a:latin typeface="Arial"/>
              <a:ea typeface="Arial"/>
              <a:cs typeface="Arial"/>
              <a:sym typeface="Arial"/>
            </a:endParaRPr>
          </a:p>
        </p:txBody>
      </p:sp>
      <p:sp>
        <p:nvSpPr>
          <p:cNvPr id="328" name="Shape 328"/>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i="0" u="none" strike="noStrike" cap="none">
                <a:solidFill>
                  <a:schemeClr val="accent1"/>
                </a:solidFill>
                <a:latin typeface="Arial"/>
                <a:ea typeface="Arial"/>
                <a:cs typeface="Arial"/>
                <a:sym typeface="Arial"/>
              </a:rPr>
              <a:t>10</a:t>
            </a:fld>
            <a:endParaRPr lang="pl-PL" sz="1000" b="1" i="0" u="none" strike="noStrike" cap="none">
              <a:solidFill>
                <a:schemeClr val="accent1"/>
              </a:solidFill>
              <a:latin typeface="Arial"/>
              <a:ea typeface="Arial"/>
              <a:cs typeface="Arial"/>
              <a:sym typeface="Arial"/>
            </a:endParaRPr>
          </a:p>
        </p:txBody>
      </p:sp>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Shape 333"/>
          <p:cNvSpPr txBox="1">
            <a:spLocks noGrp="1"/>
          </p:cNvSpPr>
          <p:nvPr>
            <p:ph type="title"/>
          </p:nvPr>
        </p:nvSpPr>
        <p:spPr>
          <a:xfrm>
            <a:off x="479425" y="53776"/>
            <a:ext cx="9880900" cy="919732"/>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400" b="1" i="0" u="none" strike="noStrike" cap="none">
                <a:solidFill>
                  <a:schemeClr val="lt1"/>
                </a:solidFill>
                <a:latin typeface="Arial"/>
                <a:ea typeface="Arial"/>
                <a:cs typeface="Arial"/>
                <a:sym typeface="Arial"/>
              </a:rPr>
              <a:t>Plugins</a:t>
            </a:r>
          </a:p>
        </p:txBody>
      </p:sp>
      <p:sp>
        <p:nvSpPr>
          <p:cNvPr id="334" name="Shape 334"/>
          <p:cNvSpPr txBox="1">
            <a:spLocks noGrp="1"/>
          </p:cNvSpPr>
          <p:nvPr>
            <p:ph type="body" idx="1"/>
          </p:nvPr>
        </p:nvSpPr>
        <p:spPr>
          <a:xfrm>
            <a:off x="479425" y="1268414"/>
            <a:ext cx="11233150" cy="5076824"/>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pl-PL" sz="2200" b="0" i="0" u="none" strike="noStrike" cap="none">
                <a:solidFill>
                  <a:schemeClr val="dk1"/>
                </a:solidFill>
                <a:latin typeface="Arial"/>
                <a:ea typeface="Arial"/>
                <a:cs typeface="Arial"/>
                <a:sym typeface="Arial"/>
              </a:rPr>
              <a:t>A </a:t>
            </a:r>
            <a:r>
              <a:rPr lang="pl-PL" sz="2200" b="1" i="0" u="none" strike="noStrike" cap="none">
                <a:solidFill>
                  <a:schemeClr val="accent1"/>
                </a:solidFill>
                <a:latin typeface="Arial"/>
                <a:ea typeface="Arial"/>
                <a:cs typeface="Arial"/>
                <a:sym typeface="Arial"/>
              </a:rPr>
              <a:t>plugin</a:t>
            </a:r>
            <a:r>
              <a:rPr lang="pl-PL" sz="2200" b="0" i="0" u="none" strike="noStrike" cap="none">
                <a:solidFill>
                  <a:schemeClr val="accent1"/>
                </a:solidFill>
                <a:latin typeface="Arial"/>
                <a:ea typeface="Arial"/>
                <a:cs typeface="Arial"/>
                <a:sym typeface="Arial"/>
              </a:rPr>
              <a:t> </a:t>
            </a:r>
            <a:r>
              <a:rPr lang="pl-PL" sz="2200" b="0" i="0" u="none" strike="noStrike" cap="none">
                <a:solidFill>
                  <a:schemeClr val="dk1"/>
                </a:solidFill>
                <a:latin typeface="Arial"/>
                <a:ea typeface="Arial"/>
                <a:cs typeface="Arial"/>
                <a:sym typeface="Arial"/>
              </a:rPr>
              <a:t>is an artifact that provides </a:t>
            </a:r>
            <a:r>
              <a:rPr lang="pl-PL" sz="2200" b="1" i="0" u="none" strike="noStrike" cap="none">
                <a:solidFill>
                  <a:schemeClr val="accent1"/>
                </a:solidFill>
                <a:latin typeface="Arial"/>
                <a:ea typeface="Arial"/>
                <a:cs typeface="Arial"/>
                <a:sym typeface="Arial"/>
              </a:rPr>
              <a:t>goals</a:t>
            </a:r>
          </a:p>
          <a:p>
            <a:pPr marL="0" marR="0" lvl="0" indent="0" algn="l" rtl="0">
              <a:lnSpc>
                <a:spcPct val="100000"/>
              </a:lnSpc>
              <a:spcBef>
                <a:spcPts val="1200"/>
              </a:spcBef>
              <a:spcAft>
                <a:spcPts val="0"/>
              </a:spcAft>
              <a:buClr>
                <a:schemeClr val="dk1"/>
              </a:buClr>
              <a:buSzPct val="25000"/>
              <a:buFont typeface="Arial"/>
              <a:buNone/>
            </a:pPr>
            <a:r>
              <a:rPr lang="pl-PL" sz="2200" b="0" i="0" u="none" strike="noStrike" cap="none">
                <a:solidFill>
                  <a:schemeClr val="dk1"/>
                </a:solidFill>
                <a:latin typeface="Arial"/>
                <a:ea typeface="Arial"/>
                <a:cs typeface="Arial"/>
                <a:sym typeface="Arial"/>
              </a:rPr>
              <a:t>Each goal represents a capability of the plugin</a:t>
            </a:r>
          </a:p>
          <a:p>
            <a:pPr marL="0" marR="0" lvl="0" indent="0" algn="l" rtl="0">
              <a:lnSpc>
                <a:spcPct val="100000"/>
              </a:lnSpc>
              <a:spcBef>
                <a:spcPts val="1200"/>
              </a:spcBef>
              <a:spcAft>
                <a:spcPts val="0"/>
              </a:spcAft>
              <a:buClr>
                <a:schemeClr val="dk1"/>
              </a:buClr>
              <a:buSzPct val="25000"/>
              <a:buFont typeface="Arial"/>
              <a:buNone/>
            </a:pPr>
            <a:r>
              <a:rPr lang="pl-PL" sz="2200" b="0" i="0" u="none" strike="noStrike" cap="none">
                <a:solidFill>
                  <a:schemeClr val="dk1"/>
                </a:solidFill>
                <a:latin typeface="Arial"/>
                <a:ea typeface="Arial"/>
                <a:cs typeface="Arial"/>
                <a:sym typeface="Arial"/>
              </a:rPr>
              <a:t>Plugins can be configured</a:t>
            </a:r>
          </a:p>
          <a:p>
            <a:pPr marL="0" marR="0" lvl="0" indent="0" algn="l" rtl="0">
              <a:lnSpc>
                <a:spcPct val="100000"/>
              </a:lnSpc>
              <a:spcBef>
                <a:spcPts val="1200"/>
              </a:spcBef>
              <a:buClr>
                <a:schemeClr val="dk1"/>
              </a:buClr>
              <a:buSzPct val="25000"/>
              <a:buFont typeface="Arial"/>
              <a:buNone/>
            </a:pPr>
            <a:r>
              <a:rPr lang="pl-PL" sz="2200" b="0" i="0" u="none" strike="noStrike" cap="none">
                <a:solidFill>
                  <a:schemeClr val="dk1"/>
                </a:solidFill>
                <a:latin typeface="Arial"/>
                <a:ea typeface="Arial"/>
                <a:cs typeface="Arial"/>
                <a:sym typeface="Arial"/>
              </a:rPr>
              <a:t>Each configuration can be wrapped in an </a:t>
            </a:r>
            <a:r>
              <a:rPr lang="pl-PL" sz="2200" b="0" i="0" u="none" strike="noStrike" cap="none">
                <a:solidFill>
                  <a:schemeClr val="accent1"/>
                </a:solidFill>
                <a:latin typeface="Consolas"/>
                <a:ea typeface="Consolas"/>
                <a:cs typeface="Consolas"/>
                <a:sym typeface="Consolas"/>
              </a:rPr>
              <a:t>&lt;</a:t>
            </a:r>
            <a:r>
              <a:rPr lang="pl-PL" sz="2200" b="0" i="0" u="none" strike="noStrike" cap="none">
                <a:solidFill>
                  <a:srgbClr val="4A6B00"/>
                </a:solidFill>
                <a:latin typeface="Consolas"/>
                <a:ea typeface="Consolas"/>
                <a:cs typeface="Consolas"/>
                <a:sym typeface="Consolas"/>
              </a:rPr>
              <a:t>execution</a:t>
            </a:r>
            <a:r>
              <a:rPr lang="pl-PL" sz="2200" b="0" i="0" u="none" strike="noStrike" cap="none">
                <a:solidFill>
                  <a:schemeClr val="accent1"/>
                </a:solidFill>
                <a:latin typeface="Consolas"/>
                <a:ea typeface="Consolas"/>
                <a:cs typeface="Consolas"/>
                <a:sym typeface="Consolas"/>
              </a:rPr>
              <a:t>&gt;</a:t>
            </a:r>
            <a:r>
              <a:rPr lang="pl-PL" sz="2200" b="0" i="0" u="none" strike="noStrike" cap="none">
                <a:solidFill>
                  <a:schemeClr val="accent1"/>
                </a:solidFill>
                <a:latin typeface="Arial"/>
                <a:ea typeface="Arial"/>
                <a:cs typeface="Arial"/>
                <a:sym typeface="Arial"/>
              </a:rPr>
              <a:t> </a:t>
            </a:r>
            <a:r>
              <a:rPr lang="pl-PL" sz="2200" b="0" i="0" u="none" strike="noStrike" cap="none">
                <a:solidFill>
                  <a:schemeClr val="dk1"/>
                </a:solidFill>
                <a:latin typeface="Arial"/>
                <a:ea typeface="Arial"/>
                <a:cs typeface="Arial"/>
                <a:sym typeface="Arial"/>
              </a:rPr>
              <a:t>so that the plugin can be run multiple times, in different contexts, with different results.</a:t>
            </a:r>
          </a:p>
        </p:txBody>
      </p:sp>
      <p:sp>
        <p:nvSpPr>
          <p:cNvPr id="335" name="Shape 335"/>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b="0" i="0" u="none" strike="noStrike" cap="none" dirty="0" smtClean="0">
                <a:solidFill>
                  <a:schemeClr val="dk2"/>
                </a:solidFill>
                <a:latin typeface="Arial"/>
                <a:ea typeface="Arial"/>
                <a:cs typeface="Arial"/>
                <a:sym typeface="Arial"/>
              </a:rPr>
              <a:t>AEM Development with HTL and Sling Models</a:t>
            </a:r>
            <a:endParaRPr lang="pl-PL" sz="1000" b="0" i="0" u="none" strike="noStrike" cap="none" dirty="0">
              <a:solidFill>
                <a:schemeClr val="dk2"/>
              </a:solidFill>
              <a:latin typeface="Arial"/>
              <a:ea typeface="Arial"/>
              <a:cs typeface="Arial"/>
              <a:sym typeface="Arial"/>
            </a:endParaRPr>
          </a:p>
        </p:txBody>
      </p:sp>
      <p:sp>
        <p:nvSpPr>
          <p:cNvPr id="336" name="Shape 336"/>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i="0" u="none" strike="noStrike" cap="none">
                <a:solidFill>
                  <a:schemeClr val="accent1"/>
                </a:solidFill>
                <a:latin typeface="Arial"/>
                <a:ea typeface="Arial"/>
                <a:cs typeface="Arial"/>
                <a:sym typeface="Arial"/>
              </a:rPr>
              <a:t>11</a:t>
            </a:fld>
            <a:endParaRPr lang="pl-PL" sz="1000" b="1" i="0" u="none" strike="noStrike" cap="none">
              <a:solidFill>
                <a:schemeClr val="accent1"/>
              </a:solidFill>
              <a:latin typeface="Arial"/>
              <a:ea typeface="Arial"/>
              <a:cs typeface="Arial"/>
              <a:sym typeface="Arial"/>
            </a:endParaRPr>
          </a:p>
        </p:txBody>
      </p: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xfrm>
            <a:off x="479425" y="53776"/>
            <a:ext cx="9880900" cy="919732"/>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400" b="1" i="0" u="none" strike="noStrike" cap="none">
                <a:solidFill>
                  <a:schemeClr val="lt1"/>
                </a:solidFill>
                <a:latin typeface="Arial"/>
                <a:ea typeface="Arial"/>
                <a:cs typeface="Arial"/>
                <a:sym typeface="Arial"/>
              </a:rPr>
              <a:t>Example – Maven CRX Plugin</a:t>
            </a:r>
          </a:p>
        </p:txBody>
      </p:sp>
      <p:sp>
        <p:nvSpPr>
          <p:cNvPr id="343" name="Shape 343"/>
          <p:cNvSpPr txBox="1">
            <a:spLocks noGrp="1"/>
          </p:cNvSpPr>
          <p:nvPr>
            <p:ph type="body" idx="1"/>
          </p:nvPr>
        </p:nvSpPr>
        <p:spPr>
          <a:xfrm>
            <a:off x="479425" y="1268414"/>
            <a:ext cx="11233150" cy="5076824"/>
          </a:xfrm>
          <a:prstGeom prst="rect">
            <a:avLst/>
          </a:prstGeom>
          <a:noFill/>
          <a:ln>
            <a:noFill/>
          </a:ln>
        </p:spPr>
        <p:txBody>
          <a:bodyPr wrap="square" lIns="0" tIns="0" rIns="0" bIns="0" anchor="t" anchorCtr="0">
            <a:noAutofit/>
          </a:bodyPr>
          <a:lstStyle/>
          <a:p>
            <a:pPr marL="0" marR="0" lvl="0" indent="0" algn="l" rtl="0">
              <a:lnSpc>
                <a:spcPct val="90000"/>
              </a:lnSpc>
              <a:spcBef>
                <a:spcPts val="0"/>
              </a:spcBef>
              <a:spcAft>
                <a:spcPts val="0"/>
              </a:spcAft>
              <a:buClr>
                <a:schemeClr val="dk1"/>
              </a:buClr>
              <a:buSzPct val="25000"/>
              <a:buFont typeface="Arial"/>
              <a:buNone/>
            </a:pPr>
            <a:r>
              <a:rPr lang="pl-PL" sz="2200" b="0" i="0" u="none" strike="noStrike" cap="none">
                <a:solidFill>
                  <a:schemeClr val="dk1"/>
                </a:solidFill>
                <a:latin typeface="Arial"/>
                <a:ea typeface="Arial"/>
                <a:cs typeface="Arial"/>
                <a:sym typeface="Arial"/>
              </a:rPr>
              <a:t>Used to upload and install a package to an AEM instance</a:t>
            </a:r>
          </a:p>
          <a:p>
            <a:pPr marL="0" marR="0" lvl="0" indent="0" algn="l" rtl="0">
              <a:lnSpc>
                <a:spcPct val="90000"/>
              </a:lnSpc>
              <a:spcBef>
                <a:spcPts val="1200"/>
              </a:spcBef>
              <a:spcAft>
                <a:spcPts val="0"/>
              </a:spcAft>
              <a:buClr>
                <a:schemeClr val="dk1"/>
              </a:buClr>
              <a:buSzPct val="25000"/>
              <a:buFont typeface="Arial"/>
              <a:buNone/>
            </a:pPr>
            <a:r>
              <a:rPr lang="pl-PL" sz="2200" b="0" i="0" u="none" strike="noStrike" cap="none">
                <a:solidFill>
                  <a:schemeClr val="dk1"/>
                </a:solidFill>
                <a:latin typeface="Arial"/>
                <a:ea typeface="Arial"/>
                <a:cs typeface="Arial"/>
                <a:sym typeface="Arial"/>
              </a:rPr>
              <a:t>To use it, run </a:t>
            </a:r>
            <a:r>
              <a:rPr lang="pl-PL" sz="2200" b="0" i="0" u="none" strike="noStrike" cap="none">
                <a:solidFill>
                  <a:srgbClr val="4A6B00"/>
                </a:solidFill>
                <a:latin typeface="Arial"/>
                <a:ea typeface="Arial"/>
                <a:cs typeface="Arial"/>
                <a:sym typeface="Arial"/>
              </a:rPr>
              <a:t>mvn </a:t>
            </a:r>
            <a:r>
              <a:rPr lang="pl-PL" sz="2200" b="0" i="0" u="none" strike="noStrike" cap="none">
                <a:solidFill>
                  <a:srgbClr val="4A6B00"/>
                </a:solidFill>
                <a:latin typeface="Consolas"/>
                <a:ea typeface="Consolas"/>
                <a:cs typeface="Consolas"/>
                <a:sym typeface="Consolas"/>
              </a:rPr>
              <a:t>crx:install</a:t>
            </a:r>
            <a:r>
              <a:rPr lang="pl-PL" sz="2200" b="0" i="0" u="none" strike="noStrike" cap="none">
                <a:solidFill>
                  <a:srgbClr val="4A6B00"/>
                </a:solidFill>
                <a:latin typeface="Arial"/>
                <a:ea typeface="Arial"/>
                <a:cs typeface="Arial"/>
                <a:sym typeface="Arial"/>
              </a:rPr>
              <a:t> </a:t>
            </a:r>
            <a:r>
              <a:rPr lang="pl-PL" sz="2200" b="0" i="0" u="none" strike="noStrike" cap="none">
                <a:solidFill>
                  <a:schemeClr val="dk1"/>
                </a:solidFill>
                <a:latin typeface="Arial"/>
                <a:ea typeface="Arial"/>
                <a:cs typeface="Arial"/>
                <a:sym typeface="Arial"/>
              </a:rPr>
              <a:t>from the </a:t>
            </a:r>
            <a:r>
              <a:rPr lang="pl-PL" sz="2200" b="0" i="0" u="none" strike="noStrike" cap="none">
                <a:solidFill>
                  <a:srgbClr val="4A6B00"/>
                </a:solidFill>
                <a:latin typeface="Consolas"/>
                <a:ea typeface="Consolas"/>
                <a:cs typeface="Consolas"/>
                <a:sym typeface="Consolas"/>
              </a:rPr>
              <a:t>aem</a:t>
            </a:r>
            <a:r>
              <a:rPr lang="pl-PL" sz="2200" b="0" i="0" u="none" strike="noStrike" cap="none">
                <a:solidFill>
                  <a:srgbClr val="4A6B00"/>
                </a:solidFill>
                <a:latin typeface="Arial"/>
                <a:ea typeface="Arial"/>
                <a:cs typeface="Arial"/>
                <a:sym typeface="Arial"/>
              </a:rPr>
              <a:t> </a:t>
            </a:r>
            <a:r>
              <a:rPr lang="pl-PL" sz="2200" b="0" i="0" u="none" strike="noStrike" cap="none">
                <a:solidFill>
                  <a:schemeClr val="dk1"/>
                </a:solidFill>
                <a:latin typeface="Arial"/>
                <a:ea typeface="Arial"/>
                <a:cs typeface="Arial"/>
                <a:sym typeface="Arial"/>
              </a:rPr>
              <a:t>directory</a:t>
            </a:r>
          </a:p>
          <a:p>
            <a:pPr marL="0" marR="0" lvl="1" indent="0" algn="l" rtl="0">
              <a:lnSpc>
                <a:spcPct val="90000"/>
              </a:lnSpc>
              <a:spcBef>
                <a:spcPts val="1200"/>
              </a:spcBef>
              <a:spcAft>
                <a:spcPts val="0"/>
              </a:spcAft>
              <a:buClr>
                <a:schemeClr val="accent1"/>
              </a:buClr>
              <a:buSzPct val="25000"/>
              <a:buFont typeface="Arial"/>
              <a:buNone/>
            </a:pPr>
            <a:r>
              <a:rPr lang="pl-PL" sz="2000" b="0" i="0" u="none" strike="noStrike" cap="none">
                <a:solidFill>
                  <a:schemeClr val="accent1"/>
                </a:solidFill>
                <a:latin typeface="Consolas"/>
                <a:ea typeface="Consolas"/>
                <a:cs typeface="Consolas"/>
                <a:sym typeface="Consolas"/>
              </a:rPr>
              <a:t>&lt;</a:t>
            </a:r>
            <a:r>
              <a:rPr lang="pl-PL" sz="2000" b="0" i="0" u="none" strike="noStrike" cap="none">
                <a:solidFill>
                  <a:srgbClr val="4A6B00"/>
                </a:solidFill>
                <a:latin typeface="Consolas"/>
                <a:ea typeface="Consolas"/>
                <a:cs typeface="Consolas"/>
                <a:sym typeface="Consolas"/>
              </a:rPr>
              <a:t>plugin</a:t>
            </a:r>
            <a:r>
              <a:rPr lang="pl-PL" sz="2000" b="0" i="0" u="none" strike="noStrike" cap="none">
                <a:solidFill>
                  <a:schemeClr val="accent1"/>
                </a:solidFill>
                <a:latin typeface="Consolas"/>
                <a:ea typeface="Consolas"/>
                <a:cs typeface="Consolas"/>
                <a:sym typeface="Consolas"/>
              </a:rPr>
              <a:t>&gt;</a:t>
            </a:r>
            <a:br>
              <a:rPr lang="pl-PL" sz="2000" b="0" i="0" u="none" strike="noStrike" cap="none">
                <a:solidFill>
                  <a:schemeClr val="accent1"/>
                </a:solidFill>
                <a:latin typeface="Consolas"/>
                <a:ea typeface="Consolas"/>
                <a:cs typeface="Consolas"/>
                <a:sym typeface="Consolas"/>
              </a:rPr>
            </a:br>
            <a:r>
              <a:rPr lang="pl-PL" sz="2000" b="0" i="0" u="none" strike="noStrike" cap="none">
                <a:solidFill>
                  <a:schemeClr val="accent1"/>
                </a:solidFill>
                <a:latin typeface="Consolas"/>
                <a:ea typeface="Consolas"/>
                <a:cs typeface="Consolas"/>
                <a:sym typeface="Consolas"/>
              </a:rPr>
              <a:t>   &lt;</a:t>
            </a:r>
            <a:r>
              <a:rPr lang="pl-PL" sz="2000" b="0" i="0" u="none" strike="noStrike" cap="none">
                <a:solidFill>
                  <a:srgbClr val="4A6B00"/>
                </a:solidFill>
                <a:latin typeface="Consolas"/>
                <a:ea typeface="Consolas"/>
                <a:cs typeface="Consolas"/>
                <a:sym typeface="Consolas"/>
              </a:rPr>
              <a:t>groupId</a:t>
            </a:r>
            <a:r>
              <a:rPr lang="pl-PL" sz="2000" b="0" i="0" u="none" strike="noStrike" cap="none">
                <a:solidFill>
                  <a:schemeClr val="accent1"/>
                </a:solidFill>
                <a:latin typeface="Consolas"/>
                <a:ea typeface="Consolas"/>
                <a:cs typeface="Consolas"/>
                <a:sym typeface="Consolas"/>
              </a:rPr>
              <a:t>&gt;</a:t>
            </a:r>
            <a:r>
              <a:rPr lang="pl-PL" sz="2000" b="0" i="0" u="none" strike="noStrike" cap="none">
                <a:solidFill>
                  <a:srgbClr val="5F237C"/>
                </a:solidFill>
                <a:latin typeface="Consolas"/>
                <a:ea typeface="Consolas"/>
                <a:cs typeface="Consolas"/>
                <a:sym typeface="Consolas"/>
              </a:rPr>
              <a:t>com.cognifide.maven.plugins</a:t>
            </a:r>
            <a:r>
              <a:rPr lang="pl-PL" sz="2000" b="0" i="0" u="none" strike="noStrike" cap="none">
                <a:solidFill>
                  <a:schemeClr val="accent1"/>
                </a:solidFill>
                <a:latin typeface="Consolas"/>
                <a:ea typeface="Consolas"/>
                <a:cs typeface="Consolas"/>
                <a:sym typeface="Consolas"/>
              </a:rPr>
              <a:t>&lt;/</a:t>
            </a:r>
            <a:r>
              <a:rPr lang="pl-PL" sz="2000" b="0" i="0" u="none" strike="noStrike" cap="none">
                <a:solidFill>
                  <a:srgbClr val="4A6B00"/>
                </a:solidFill>
                <a:latin typeface="Consolas"/>
                <a:ea typeface="Consolas"/>
                <a:cs typeface="Consolas"/>
                <a:sym typeface="Consolas"/>
              </a:rPr>
              <a:t>groupId</a:t>
            </a:r>
            <a:r>
              <a:rPr lang="pl-PL" sz="2000" b="0" i="0" u="none" strike="noStrike" cap="none">
                <a:solidFill>
                  <a:schemeClr val="accent1"/>
                </a:solidFill>
                <a:latin typeface="Consolas"/>
                <a:ea typeface="Consolas"/>
                <a:cs typeface="Consolas"/>
                <a:sym typeface="Consolas"/>
              </a:rPr>
              <a:t>&gt;</a:t>
            </a:r>
            <a:br>
              <a:rPr lang="pl-PL" sz="2000" b="0" i="0" u="none" strike="noStrike" cap="none">
                <a:solidFill>
                  <a:schemeClr val="accent1"/>
                </a:solidFill>
                <a:latin typeface="Consolas"/>
                <a:ea typeface="Consolas"/>
                <a:cs typeface="Consolas"/>
                <a:sym typeface="Consolas"/>
              </a:rPr>
            </a:br>
            <a:r>
              <a:rPr lang="pl-PL" sz="2000" b="0" i="0" u="none" strike="noStrike" cap="none">
                <a:solidFill>
                  <a:schemeClr val="accent1"/>
                </a:solidFill>
                <a:latin typeface="Consolas"/>
                <a:ea typeface="Consolas"/>
                <a:cs typeface="Consolas"/>
                <a:sym typeface="Consolas"/>
              </a:rPr>
              <a:t>   &lt;</a:t>
            </a:r>
            <a:r>
              <a:rPr lang="pl-PL" sz="2000" b="0" i="0" u="none" strike="noStrike" cap="none">
                <a:solidFill>
                  <a:srgbClr val="4A6B00"/>
                </a:solidFill>
                <a:latin typeface="Consolas"/>
                <a:ea typeface="Consolas"/>
                <a:cs typeface="Consolas"/>
                <a:sym typeface="Consolas"/>
              </a:rPr>
              <a:t>artifactId</a:t>
            </a:r>
            <a:r>
              <a:rPr lang="pl-PL" sz="2000" b="0" i="0" u="none" strike="noStrike" cap="none">
                <a:solidFill>
                  <a:schemeClr val="accent1"/>
                </a:solidFill>
                <a:latin typeface="Consolas"/>
                <a:ea typeface="Consolas"/>
                <a:cs typeface="Consolas"/>
                <a:sym typeface="Consolas"/>
              </a:rPr>
              <a:t>&gt;</a:t>
            </a:r>
            <a:r>
              <a:rPr lang="pl-PL" sz="2000" b="0" i="0" u="none" strike="noStrike" cap="none">
                <a:solidFill>
                  <a:srgbClr val="5F237C"/>
                </a:solidFill>
                <a:latin typeface="Consolas"/>
                <a:ea typeface="Consolas"/>
                <a:cs typeface="Consolas"/>
                <a:sym typeface="Consolas"/>
              </a:rPr>
              <a:t>maven-crx-plugin</a:t>
            </a:r>
            <a:r>
              <a:rPr lang="pl-PL" sz="2000" b="0" i="0" u="none" strike="noStrike" cap="none">
                <a:solidFill>
                  <a:schemeClr val="accent1"/>
                </a:solidFill>
                <a:latin typeface="Consolas"/>
                <a:ea typeface="Consolas"/>
                <a:cs typeface="Consolas"/>
                <a:sym typeface="Consolas"/>
              </a:rPr>
              <a:t>&lt;/</a:t>
            </a:r>
            <a:r>
              <a:rPr lang="pl-PL" sz="2000" b="0" i="0" u="none" strike="noStrike" cap="none">
                <a:solidFill>
                  <a:srgbClr val="4A6B00"/>
                </a:solidFill>
                <a:latin typeface="Consolas"/>
                <a:ea typeface="Consolas"/>
                <a:cs typeface="Consolas"/>
                <a:sym typeface="Consolas"/>
              </a:rPr>
              <a:t>artifactId</a:t>
            </a:r>
            <a:r>
              <a:rPr lang="pl-PL" sz="2000" b="0" i="0" u="none" strike="noStrike" cap="none">
                <a:solidFill>
                  <a:schemeClr val="accent1"/>
                </a:solidFill>
                <a:latin typeface="Consolas"/>
                <a:ea typeface="Consolas"/>
                <a:cs typeface="Consolas"/>
                <a:sym typeface="Consolas"/>
              </a:rPr>
              <a:t>&gt;</a:t>
            </a:r>
            <a:br>
              <a:rPr lang="pl-PL" sz="2000" b="0" i="0" u="none" strike="noStrike" cap="none">
                <a:solidFill>
                  <a:schemeClr val="accent1"/>
                </a:solidFill>
                <a:latin typeface="Consolas"/>
                <a:ea typeface="Consolas"/>
                <a:cs typeface="Consolas"/>
                <a:sym typeface="Consolas"/>
              </a:rPr>
            </a:br>
            <a:r>
              <a:rPr lang="pl-PL" sz="2000" b="0" i="0" u="none" strike="noStrike" cap="none">
                <a:solidFill>
                  <a:schemeClr val="accent1"/>
                </a:solidFill>
                <a:latin typeface="Consolas"/>
                <a:ea typeface="Consolas"/>
                <a:cs typeface="Consolas"/>
                <a:sym typeface="Consolas"/>
              </a:rPr>
              <a:t>   &lt;</a:t>
            </a:r>
            <a:r>
              <a:rPr lang="pl-PL" sz="2000" b="0" i="0" u="none" strike="noStrike" cap="none">
                <a:solidFill>
                  <a:srgbClr val="4A6B00"/>
                </a:solidFill>
                <a:latin typeface="Consolas"/>
                <a:ea typeface="Consolas"/>
                <a:cs typeface="Consolas"/>
                <a:sym typeface="Consolas"/>
              </a:rPr>
              <a:t>version</a:t>
            </a:r>
            <a:r>
              <a:rPr lang="pl-PL" sz="2000" b="0" i="0" u="none" strike="noStrike" cap="none">
                <a:solidFill>
                  <a:schemeClr val="accent1"/>
                </a:solidFill>
                <a:latin typeface="Consolas"/>
                <a:ea typeface="Consolas"/>
                <a:cs typeface="Consolas"/>
                <a:sym typeface="Consolas"/>
              </a:rPr>
              <a:t>&gt;</a:t>
            </a:r>
            <a:r>
              <a:rPr lang="pl-PL" sz="2000" b="0" i="0" u="none" strike="noStrike" cap="none">
                <a:solidFill>
                  <a:srgbClr val="5F237C"/>
                </a:solidFill>
                <a:latin typeface="Consolas"/>
                <a:ea typeface="Consolas"/>
                <a:cs typeface="Consolas"/>
                <a:sym typeface="Consolas"/>
              </a:rPr>
              <a:t>1.0.3</a:t>
            </a:r>
            <a:r>
              <a:rPr lang="pl-PL" sz="2000" b="0" i="0" u="none" strike="noStrike" cap="none">
                <a:solidFill>
                  <a:schemeClr val="accent1"/>
                </a:solidFill>
                <a:latin typeface="Consolas"/>
                <a:ea typeface="Consolas"/>
                <a:cs typeface="Consolas"/>
                <a:sym typeface="Consolas"/>
              </a:rPr>
              <a:t>&lt;/</a:t>
            </a:r>
            <a:r>
              <a:rPr lang="pl-PL" sz="2000" b="0" i="0" u="none" strike="noStrike" cap="none">
                <a:solidFill>
                  <a:srgbClr val="4A6B00"/>
                </a:solidFill>
                <a:latin typeface="Consolas"/>
                <a:ea typeface="Consolas"/>
                <a:cs typeface="Consolas"/>
                <a:sym typeface="Consolas"/>
              </a:rPr>
              <a:t>version</a:t>
            </a:r>
            <a:r>
              <a:rPr lang="pl-PL" sz="2000" b="0" i="0" u="none" strike="noStrike" cap="none">
                <a:solidFill>
                  <a:schemeClr val="accent1"/>
                </a:solidFill>
                <a:latin typeface="Consolas"/>
                <a:ea typeface="Consolas"/>
                <a:cs typeface="Consolas"/>
                <a:sym typeface="Consolas"/>
              </a:rPr>
              <a:t>&gt;</a:t>
            </a:r>
            <a:br>
              <a:rPr lang="pl-PL" sz="2000" b="0" i="0" u="none" strike="noStrike" cap="none">
                <a:solidFill>
                  <a:schemeClr val="accent1"/>
                </a:solidFill>
                <a:latin typeface="Consolas"/>
                <a:ea typeface="Consolas"/>
                <a:cs typeface="Consolas"/>
                <a:sym typeface="Consolas"/>
              </a:rPr>
            </a:br>
            <a:r>
              <a:rPr lang="pl-PL" sz="2000" b="0" i="0" u="none" strike="noStrike" cap="none">
                <a:solidFill>
                  <a:schemeClr val="accent1"/>
                </a:solidFill>
                <a:latin typeface="Consolas"/>
                <a:ea typeface="Consolas"/>
                <a:cs typeface="Consolas"/>
                <a:sym typeface="Consolas"/>
              </a:rPr>
              <a:t>   &lt;</a:t>
            </a:r>
            <a:r>
              <a:rPr lang="pl-PL" sz="2000" b="0" i="0" u="none" strike="noStrike" cap="none">
                <a:solidFill>
                  <a:srgbClr val="4A6B00"/>
                </a:solidFill>
                <a:latin typeface="Consolas"/>
                <a:ea typeface="Consolas"/>
                <a:cs typeface="Consolas"/>
                <a:sym typeface="Consolas"/>
              </a:rPr>
              <a:t>configuration</a:t>
            </a:r>
            <a:r>
              <a:rPr lang="pl-PL" sz="2000" b="0" i="0" u="none" strike="noStrike" cap="none">
                <a:solidFill>
                  <a:schemeClr val="accent1"/>
                </a:solidFill>
                <a:latin typeface="Consolas"/>
                <a:ea typeface="Consolas"/>
                <a:cs typeface="Consolas"/>
                <a:sym typeface="Consolas"/>
              </a:rPr>
              <a:t>&gt;</a:t>
            </a:r>
            <a:br>
              <a:rPr lang="pl-PL" sz="2000" b="0" i="0" u="none" strike="noStrike" cap="none">
                <a:solidFill>
                  <a:schemeClr val="accent1"/>
                </a:solidFill>
                <a:latin typeface="Consolas"/>
                <a:ea typeface="Consolas"/>
                <a:cs typeface="Consolas"/>
                <a:sym typeface="Consolas"/>
              </a:rPr>
            </a:br>
            <a:r>
              <a:rPr lang="pl-PL" sz="2000" b="0" i="0" u="none" strike="noStrike" cap="none">
                <a:solidFill>
                  <a:schemeClr val="accent1"/>
                </a:solidFill>
                <a:latin typeface="Consolas"/>
                <a:ea typeface="Consolas"/>
                <a:cs typeface="Consolas"/>
                <a:sym typeface="Consolas"/>
              </a:rPr>
              <a:t>	&lt;</a:t>
            </a:r>
            <a:r>
              <a:rPr lang="pl-PL" sz="2000" b="0" i="0" u="none" strike="noStrike" cap="none">
                <a:solidFill>
                  <a:srgbClr val="4A6B00"/>
                </a:solidFill>
                <a:latin typeface="Consolas"/>
                <a:ea typeface="Consolas"/>
                <a:cs typeface="Consolas"/>
                <a:sym typeface="Consolas"/>
              </a:rPr>
              <a:t>runOnlyAtExecutionRoot&gt;true</a:t>
            </a:r>
            <a:r>
              <a:rPr lang="pl-PL" sz="2000" b="0" i="0" u="none" strike="noStrike" cap="none">
                <a:solidFill>
                  <a:schemeClr val="accent1"/>
                </a:solidFill>
                <a:latin typeface="Consolas"/>
                <a:ea typeface="Consolas"/>
                <a:cs typeface="Consolas"/>
                <a:sym typeface="Consolas"/>
              </a:rPr>
              <a:t>&lt;/</a:t>
            </a:r>
            <a:r>
              <a:rPr lang="pl-PL" sz="2000" b="0" i="0" u="none" strike="noStrike" cap="none">
                <a:solidFill>
                  <a:srgbClr val="4A6B00"/>
                </a:solidFill>
                <a:latin typeface="Consolas"/>
                <a:ea typeface="Consolas"/>
                <a:cs typeface="Consolas"/>
                <a:sym typeface="Consolas"/>
              </a:rPr>
              <a:t>runOnlyAtExecutionRoot</a:t>
            </a:r>
            <a:r>
              <a:rPr lang="pl-PL" sz="2000" b="0" i="0" u="none" strike="noStrike" cap="none">
                <a:solidFill>
                  <a:schemeClr val="accent1"/>
                </a:solidFill>
                <a:latin typeface="Consolas"/>
                <a:ea typeface="Consolas"/>
                <a:cs typeface="Consolas"/>
                <a:sym typeface="Consolas"/>
              </a:rPr>
              <a:t>&gt;</a:t>
            </a:r>
            <a:br>
              <a:rPr lang="pl-PL" sz="2000" b="0" i="0" u="none" strike="noStrike" cap="none">
                <a:solidFill>
                  <a:schemeClr val="accent1"/>
                </a:solidFill>
                <a:latin typeface="Consolas"/>
                <a:ea typeface="Consolas"/>
                <a:cs typeface="Consolas"/>
                <a:sym typeface="Consolas"/>
              </a:rPr>
            </a:br>
            <a:r>
              <a:rPr lang="pl-PL" sz="2000" b="0" i="0" u="none" strike="noStrike" cap="none">
                <a:solidFill>
                  <a:schemeClr val="accent1"/>
                </a:solidFill>
                <a:latin typeface="Consolas"/>
                <a:ea typeface="Consolas"/>
                <a:cs typeface="Consolas"/>
                <a:sym typeface="Consolas"/>
              </a:rPr>
              <a:t>	&lt;</a:t>
            </a:r>
            <a:r>
              <a:rPr lang="pl-PL" sz="2000" b="0" i="0" u="none" strike="noStrike" cap="none">
                <a:solidFill>
                  <a:srgbClr val="4A6B00"/>
                </a:solidFill>
                <a:latin typeface="Consolas"/>
                <a:ea typeface="Consolas"/>
                <a:cs typeface="Consolas"/>
                <a:sym typeface="Consolas"/>
              </a:rPr>
              <a:t>packageFileName</a:t>
            </a:r>
            <a:r>
              <a:rPr lang="pl-PL" sz="2000" b="0" i="0" u="none" strike="noStrike" cap="none">
                <a:solidFill>
                  <a:srgbClr val="DA4100"/>
                </a:solidFill>
                <a:latin typeface="Consolas"/>
                <a:ea typeface="Consolas"/>
                <a:cs typeface="Consolas"/>
                <a:sym typeface="Consolas"/>
              </a:rPr>
              <a:t>&gt;${project.build.directory}</a:t>
            </a:r>
            <a:r>
              <a:rPr lang="pl-PL" sz="2000" b="0" i="0" u="none" strike="noStrike" cap="none">
                <a:solidFill>
                  <a:srgbClr val="5F237C"/>
                </a:solidFill>
                <a:latin typeface="Consolas"/>
                <a:ea typeface="Consolas"/>
                <a:cs typeface="Consolas"/>
                <a:sym typeface="Consolas"/>
              </a:rPr>
              <a:t>/</a:t>
            </a:r>
            <a:r>
              <a:rPr lang="pl-PL" sz="2000" b="0" i="0" u="none" strike="noStrike" cap="none">
                <a:solidFill>
                  <a:srgbClr val="DA4100"/>
                </a:solidFill>
                <a:latin typeface="Consolas"/>
                <a:ea typeface="Consolas"/>
                <a:cs typeface="Consolas"/>
                <a:sym typeface="Consolas"/>
              </a:rPr>
              <a:t>${assembly.name}</a:t>
            </a:r>
            <a:r>
              <a:rPr lang="pl-PL" sz="2000" b="0" i="0" u="none" strike="noStrike" cap="none">
                <a:solidFill>
                  <a:srgbClr val="5F237C"/>
                </a:solidFill>
                <a:latin typeface="Consolas"/>
                <a:ea typeface="Consolas"/>
                <a:cs typeface="Consolas"/>
                <a:sym typeface="Consolas"/>
              </a:rPr>
              <a:t>-				</a:t>
            </a:r>
            <a:r>
              <a:rPr lang="pl-PL" sz="2000" b="0" i="0" u="none" strike="noStrike" cap="none">
                <a:solidFill>
                  <a:srgbClr val="DA4100"/>
                </a:solidFill>
                <a:latin typeface="Consolas"/>
                <a:ea typeface="Consolas"/>
                <a:cs typeface="Consolas"/>
                <a:sym typeface="Consolas"/>
              </a:rPr>
              <a:t>${project.version}</a:t>
            </a:r>
            <a:r>
              <a:rPr lang="pl-PL" sz="2000" b="0" i="0" u="none" strike="noStrike" cap="none">
                <a:solidFill>
                  <a:srgbClr val="5F237C"/>
                </a:solidFill>
                <a:latin typeface="Consolas"/>
                <a:ea typeface="Consolas"/>
                <a:cs typeface="Consolas"/>
                <a:sym typeface="Consolas"/>
              </a:rPr>
              <a:t>-</a:t>
            </a:r>
            <a:r>
              <a:rPr lang="pl-PL" sz="2000" b="0" i="0" u="none" strike="noStrike" cap="none">
                <a:solidFill>
                  <a:srgbClr val="DA4100"/>
                </a:solidFill>
                <a:latin typeface="Consolas"/>
                <a:ea typeface="Consolas"/>
                <a:cs typeface="Consolas"/>
                <a:sym typeface="Consolas"/>
              </a:rPr>
              <a:t>${assembly.type}</a:t>
            </a:r>
            <a:r>
              <a:rPr lang="pl-PL" sz="2000" b="0" i="0" u="none" strike="noStrike" cap="none">
                <a:solidFill>
                  <a:srgbClr val="5F237C"/>
                </a:solidFill>
                <a:latin typeface="Consolas"/>
                <a:ea typeface="Consolas"/>
                <a:cs typeface="Consolas"/>
                <a:sym typeface="Consolas"/>
              </a:rPr>
              <a:t>.zip</a:t>
            </a:r>
            <a:br>
              <a:rPr lang="pl-PL" sz="2000" b="0" i="0" u="none" strike="noStrike" cap="none">
                <a:solidFill>
                  <a:srgbClr val="5F237C"/>
                </a:solidFill>
                <a:latin typeface="Consolas"/>
                <a:ea typeface="Consolas"/>
                <a:cs typeface="Consolas"/>
                <a:sym typeface="Consolas"/>
              </a:rPr>
            </a:br>
            <a:r>
              <a:rPr lang="pl-PL" sz="2000" b="0" i="0" u="none" strike="noStrike" cap="none">
                <a:solidFill>
                  <a:schemeClr val="accent1"/>
                </a:solidFill>
                <a:latin typeface="Consolas"/>
                <a:ea typeface="Consolas"/>
                <a:cs typeface="Consolas"/>
                <a:sym typeface="Consolas"/>
              </a:rPr>
              <a:t>	&lt;/</a:t>
            </a:r>
            <a:r>
              <a:rPr lang="pl-PL" sz="2000" b="0" i="0" u="none" strike="noStrike" cap="none">
                <a:solidFill>
                  <a:srgbClr val="4A6B00"/>
                </a:solidFill>
                <a:latin typeface="Consolas"/>
                <a:ea typeface="Consolas"/>
                <a:cs typeface="Consolas"/>
                <a:sym typeface="Consolas"/>
              </a:rPr>
              <a:t>packageFileName</a:t>
            </a:r>
            <a:r>
              <a:rPr lang="pl-PL" sz="2000" b="0" i="0" u="none" strike="noStrike" cap="none">
                <a:solidFill>
                  <a:schemeClr val="accent1"/>
                </a:solidFill>
                <a:latin typeface="Consolas"/>
                <a:ea typeface="Consolas"/>
                <a:cs typeface="Consolas"/>
                <a:sym typeface="Consolas"/>
              </a:rPr>
              <a:t>&gt;</a:t>
            </a:r>
            <a:br>
              <a:rPr lang="pl-PL" sz="2000" b="0" i="0" u="none" strike="noStrike" cap="none">
                <a:solidFill>
                  <a:schemeClr val="accent1"/>
                </a:solidFill>
                <a:latin typeface="Consolas"/>
                <a:ea typeface="Consolas"/>
                <a:cs typeface="Consolas"/>
                <a:sym typeface="Consolas"/>
              </a:rPr>
            </a:br>
            <a:r>
              <a:rPr lang="pl-PL" sz="2000" b="0" i="0" u="none" strike="noStrike" cap="none">
                <a:solidFill>
                  <a:schemeClr val="accent1"/>
                </a:solidFill>
                <a:latin typeface="Consolas"/>
                <a:ea typeface="Consolas"/>
                <a:cs typeface="Consolas"/>
                <a:sym typeface="Consolas"/>
              </a:rPr>
              <a:t>	&lt;</a:t>
            </a:r>
            <a:r>
              <a:rPr lang="pl-PL" sz="2000" b="0" i="0" u="none" strike="noStrike" cap="none">
                <a:solidFill>
                  <a:srgbClr val="4A6B00"/>
                </a:solidFill>
                <a:latin typeface="Consolas"/>
                <a:ea typeface="Consolas"/>
                <a:cs typeface="Consolas"/>
                <a:sym typeface="Consolas"/>
              </a:rPr>
              <a:t>packageName</a:t>
            </a:r>
            <a:r>
              <a:rPr lang="pl-PL" sz="2000" b="0" i="0" u="none" strike="noStrike" cap="none">
                <a:solidFill>
                  <a:schemeClr val="accent1"/>
                </a:solidFill>
                <a:latin typeface="Consolas"/>
                <a:ea typeface="Consolas"/>
                <a:cs typeface="Consolas"/>
                <a:sym typeface="Consolas"/>
              </a:rPr>
              <a:t>&gt;</a:t>
            </a:r>
            <a:r>
              <a:rPr lang="pl-PL" sz="2000" b="0" i="0" u="none" strike="noStrike" cap="none">
                <a:solidFill>
                  <a:srgbClr val="DA4100"/>
                </a:solidFill>
                <a:latin typeface="Consolas"/>
                <a:ea typeface="Consolas"/>
                <a:cs typeface="Consolas"/>
                <a:sym typeface="Consolas"/>
              </a:rPr>
              <a:t>${assembly.name}</a:t>
            </a:r>
            <a:r>
              <a:rPr lang="pl-PL" sz="2000" b="0" i="0" u="none" strike="noStrike" cap="none">
                <a:solidFill>
                  <a:srgbClr val="5F237C"/>
                </a:solidFill>
                <a:latin typeface="Consolas"/>
                <a:ea typeface="Consolas"/>
                <a:cs typeface="Consolas"/>
                <a:sym typeface="Consolas"/>
              </a:rPr>
              <a:t>-</a:t>
            </a:r>
            <a:r>
              <a:rPr lang="pl-PL" sz="2000" b="0" i="0" u="none" strike="noStrike" cap="none">
                <a:solidFill>
                  <a:srgbClr val="DA4100"/>
                </a:solidFill>
                <a:latin typeface="Consolas"/>
                <a:ea typeface="Consolas"/>
                <a:cs typeface="Consolas"/>
                <a:sym typeface="Consolas"/>
              </a:rPr>
              <a:t>${assembly.type}</a:t>
            </a:r>
            <a:r>
              <a:rPr lang="pl-PL" sz="2000" b="0" i="0" u="none" strike="noStrike" cap="none">
                <a:solidFill>
                  <a:schemeClr val="accent1"/>
                </a:solidFill>
                <a:latin typeface="Consolas"/>
                <a:ea typeface="Consolas"/>
                <a:cs typeface="Consolas"/>
                <a:sym typeface="Consolas"/>
              </a:rPr>
              <a:t>&lt;/</a:t>
            </a:r>
            <a:r>
              <a:rPr lang="pl-PL" sz="2000" b="0" i="0" u="none" strike="noStrike" cap="none">
                <a:solidFill>
                  <a:srgbClr val="4A6B00"/>
                </a:solidFill>
                <a:latin typeface="Consolas"/>
                <a:ea typeface="Consolas"/>
                <a:cs typeface="Consolas"/>
                <a:sym typeface="Consolas"/>
              </a:rPr>
              <a:t>packageName</a:t>
            </a:r>
            <a:r>
              <a:rPr lang="pl-PL" sz="2000" b="0" i="0" u="none" strike="noStrike" cap="none">
                <a:solidFill>
                  <a:schemeClr val="accent1"/>
                </a:solidFill>
                <a:latin typeface="Consolas"/>
                <a:ea typeface="Consolas"/>
                <a:cs typeface="Consolas"/>
                <a:sym typeface="Consolas"/>
              </a:rPr>
              <a:t>&gt;</a:t>
            </a:r>
            <a:br>
              <a:rPr lang="pl-PL" sz="2000" b="0" i="0" u="none" strike="noStrike" cap="none">
                <a:solidFill>
                  <a:schemeClr val="accent1"/>
                </a:solidFill>
                <a:latin typeface="Consolas"/>
                <a:ea typeface="Consolas"/>
                <a:cs typeface="Consolas"/>
                <a:sym typeface="Consolas"/>
              </a:rPr>
            </a:br>
            <a:r>
              <a:rPr lang="pl-PL" sz="2000" b="0" i="0" u="none" strike="noStrike" cap="none">
                <a:solidFill>
                  <a:schemeClr val="accent1"/>
                </a:solidFill>
                <a:latin typeface="Consolas"/>
                <a:ea typeface="Consolas"/>
                <a:cs typeface="Consolas"/>
                <a:sym typeface="Consolas"/>
              </a:rPr>
              <a:t>	&lt;</a:t>
            </a:r>
            <a:r>
              <a:rPr lang="pl-PL" sz="2000" b="0" i="0" u="none" strike="noStrike" cap="none">
                <a:solidFill>
                  <a:srgbClr val="4A6B00"/>
                </a:solidFill>
                <a:latin typeface="Consolas"/>
                <a:ea typeface="Consolas"/>
                <a:cs typeface="Consolas"/>
                <a:sym typeface="Consolas"/>
              </a:rPr>
              <a:t>url</a:t>
            </a:r>
            <a:r>
              <a:rPr lang="pl-PL" sz="2000" b="0" i="0" u="none" strike="noStrike" cap="none">
                <a:solidFill>
                  <a:schemeClr val="accent1"/>
                </a:solidFill>
                <a:latin typeface="Consolas"/>
                <a:ea typeface="Consolas"/>
                <a:cs typeface="Consolas"/>
                <a:sym typeface="Consolas"/>
              </a:rPr>
              <a:t>&gt;</a:t>
            </a:r>
            <a:r>
              <a:rPr lang="pl-PL" sz="2000" b="0" i="0" u="none" strike="noStrike" cap="none">
                <a:solidFill>
                  <a:srgbClr val="DA4100"/>
                </a:solidFill>
                <a:latin typeface="Consolas"/>
                <a:ea typeface="Consolas"/>
                <a:cs typeface="Consolas"/>
                <a:sym typeface="Consolas"/>
              </a:rPr>
              <a:t>${instance.url}</a:t>
            </a:r>
            <a:r>
              <a:rPr lang="pl-PL" sz="2000" b="0" i="0" u="none" strike="noStrike" cap="none">
                <a:solidFill>
                  <a:schemeClr val="accent1"/>
                </a:solidFill>
                <a:latin typeface="Consolas"/>
                <a:ea typeface="Consolas"/>
                <a:cs typeface="Consolas"/>
                <a:sym typeface="Consolas"/>
              </a:rPr>
              <a:t>&lt;/</a:t>
            </a:r>
            <a:r>
              <a:rPr lang="pl-PL" sz="2000" b="0" i="0" u="none" strike="noStrike" cap="none">
                <a:solidFill>
                  <a:srgbClr val="4A6B00"/>
                </a:solidFill>
                <a:latin typeface="Consolas"/>
                <a:ea typeface="Consolas"/>
                <a:cs typeface="Consolas"/>
                <a:sym typeface="Consolas"/>
              </a:rPr>
              <a:t>url</a:t>
            </a:r>
            <a:r>
              <a:rPr lang="pl-PL" sz="2000" b="0" i="0" u="none" strike="noStrike" cap="none">
                <a:solidFill>
                  <a:schemeClr val="accent1"/>
                </a:solidFill>
                <a:latin typeface="Consolas"/>
                <a:ea typeface="Consolas"/>
                <a:cs typeface="Consolas"/>
                <a:sym typeface="Consolas"/>
              </a:rPr>
              <a:t>&gt;</a:t>
            </a:r>
            <a:br>
              <a:rPr lang="pl-PL" sz="2000" b="0" i="0" u="none" strike="noStrike" cap="none">
                <a:solidFill>
                  <a:schemeClr val="accent1"/>
                </a:solidFill>
                <a:latin typeface="Consolas"/>
                <a:ea typeface="Consolas"/>
                <a:cs typeface="Consolas"/>
                <a:sym typeface="Consolas"/>
              </a:rPr>
            </a:br>
            <a:r>
              <a:rPr lang="pl-PL" sz="2000" b="0" i="0" u="none" strike="noStrike" cap="none">
                <a:solidFill>
                  <a:schemeClr val="accent1"/>
                </a:solidFill>
                <a:latin typeface="Consolas"/>
                <a:ea typeface="Consolas"/>
                <a:cs typeface="Consolas"/>
                <a:sym typeface="Consolas"/>
              </a:rPr>
              <a:t>	&lt;</a:t>
            </a:r>
            <a:r>
              <a:rPr lang="pl-PL" sz="2000" b="0" i="0" u="none" strike="noStrike" cap="none">
                <a:solidFill>
                  <a:srgbClr val="4A6B00"/>
                </a:solidFill>
                <a:latin typeface="Consolas"/>
                <a:ea typeface="Consolas"/>
                <a:cs typeface="Consolas"/>
                <a:sym typeface="Consolas"/>
              </a:rPr>
              <a:t>user</a:t>
            </a:r>
            <a:r>
              <a:rPr lang="pl-PL" sz="2000" b="0" i="0" u="none" strike="noStrike" cap="none">
                <a:solidFill>
                  <a:schemeClr val="accent1"/>
                </a:solidFill>
                <a:latin typeface="Consolas"/>
                <a:ea typeface="Consolas"/>
                <a:cs typeface="Consolas"/>
                <a:sym typeface="Consolas"/>
              </a:rPr>
              <a:t>&gt;</a:t>
            </a:r>
            <a:r>
              <a:rPr lang="pl-PL" sz="2000" b="0" i="0" u="none" strike="noStrike" cap="none">
                <a:solidFill>
                  <a:srgbClr val="DA4100"/>
                </a:solidFill>
                <a:latin typeface="Consolas"/>
                <a:ea typeface="Consolas"/>
                <a:cs typeface="Consolas"/>
                <a:sym typeface="Consolas"/>
              </a:rPr>
              <a:t>${instance.username}</a:t>
            </a:r>
            <a:r>
              <a:rPr lang="pl-PL" sz="2000" b="0" i="0" u="none" strike="noStrike" cap="none">
                <a:solidFill>
                  <a:schemeClr val="accent1"/>
                </a:solidFill>
                <a:latin typeface="Consolas"/>
                <a:ea typeface="Consolas"/>
                <a:cs typeface="Consolas"/>
                <a:sym typeface="Consolas"/>
              </a:rPr>
              <a:t>&lt;/</a:t>
            </a:r>
            <a:r>
              <a:rPr lang="pl-PL" sz="2000" b="0" i="0" u="none" strike="noStrike" cap="none">
                <a:solidFill>
                  <a:srgbClr val="4A6B00"/>
                </a:solidFill>
                <a:latin typeface="Consolas"/>
                <a:ea typeface="Consolas"/>
                <a:cs typeface="Consolas"/>
                <a:sym typeface="Consolas"/>
              </a:rPr>
              <a:t>user</a:t>
            </a:r>
            <a:r>
              <a:rPr lang="pl-PL" sz="2000" b="0" i="0" u="none" strike="noStrike" cap="none">
                <a:solidFill>
                  <a:schemeClr val="accent1"/>
                </a:solidFill>
                <a:latin typeface="Consolas"/>
                <a:ea typeface="Consolas"/>
                <a:cs typeface="Consolas"/>
                <a:sym typeface="Consolas"/>
              </a:rPr>
              <a:t>&gt;</a:t>
            </a:r>
            <a:br>
              <a:rPr lang="pl-PL" sz="2000" b="0" i="0" u="none" strike="noStrike" cap="none">
                <a:solidFill>
                  <a:schemeClr val="accent1"/>
                </a:solidFill>
                <a:latin typeface="Consolas"/>
                <a:ea typeface="Consolas"/>
                <a:cs typeface="Consolas"/>
                <a:sym typeface="Consolas"/>
              </a:rPr>
            </a:br>
            <a:r>
              <a:rPr lang="pl-PL" sz="2000" b="0" i="0" u="none" strike="noStrike" cap="none">
                <a:solidFill>
                  <a:schemeClr val="accent1"/>
                </a:solidFill>
                <a:latin typeface="Consolas"/>
                <a:ea typeface="Consolas"/>
                <a:cs typeface="Consolas"/>
                <a:sym typeface="Consolas"/>
              </a:rPr>
              <a:t>	&lt;</a:t>
            </a:r>
            <a:r>
              <a:rPr lang="pl-PL" sz="2000" b="0" i="0" u="none" strike="noStrike" cap="none">
                <a:solidFill>
                  <a:srgbClr val="4A6B00"/>
                </a:solidFill>
                <a:latin typeface="Consolas"/>
                <a:ea typeface="Consolas"/>
                <a:cs typeface="Consolas"/>
                <a:sym typeface="Consolas"/>
              </a:rPr>
              <a:t>password</a:t>
            </a:r>
            <a:r>
              <a:rPr lang="pl-PL" sz="2000" b="0" i="0" u="none" strike="noStrike" cap="none">
                <a:solidFill>
                  <a:schemeClr val="accent1"/>
                </a:solidFill>
                <a:latin typeface="Consolas"/>
                <a:ea typeface="Consolas"/>
                <a:cs typeface="Consolas"/>
                <a:sym typeface="Consolas"/>
              </a:rPr>
              <a:t>&gt;</a:t>
            </a:r>
            <a:r>
              <a:rPr lang="pl-PL" sz="2000" b="0" i="0" u="none" strike="noStrike" cap="none">
                <a:solidFill>
                  <a:srgbClr val="DA4100"/>
                </a:solidFill>
                <a:latin typeface="Consolas"/>
                <a:ea typeface="Consolas"/>
                <a:cs typeface="Consolas"/>
                <a:sym typeface="Consolas"/>
              </a:rPr>
              <a:t>${instance.password}</a:t>
            </a:r>
            <a:r>
              <a:rPr lang="pl-PL" sz="2000" b="0" i="0" u="none" strike="noStrike" cap="none">
                <a:solidFill>
                  <a:schemeClr val="accent1"/>
                </a:solidFill>
                <a:latin typeface="Consolas"/>
                <a:ea typeface="Consolas"/>
                <a:cs typeface="Consolas"/>
                <a:sym typeface="Consolas"/>
              </a:rPr>
              <a:t>&lt;/</a:t>
            </a:r>
            <a:r>
              <a:rPr lang="pl-PL" sz="2000" b="0" i="0" u="none" strike="noStrike" cap="none">
                <a:solidFill>
                  <a:srgbClr val="4A6B00"/>
                </a:solidFill>
                <a:latin typeface="Consolas"/>
                <a:ea typeface="Consolas"/>
                <a:cs typeface="Consolas"/>
                <a:sym typeface="Consolas"/>
              </a:rPr>
              <a:t>password</a:t>
            </a:r>
            <a:r>
              <a:rPr lang="pl-PL" sz="2000" b="0" i="0" u="none" strike="noStrike" cap="none">
                <a:solidFill>
                  <a:schemeClr val="accent1"/>
                </a:solidFill>
                <a:latin typeface="Consolas"/>
                <a:ea typeface="Consolas"/>
                <a:cs typeface="Consolas"/>
                <a:sym typeface="Consolas"/>
              </a:rPr>
              <a:t>&gt;</a:t>
            </a:r>
            <a:br>
              <a:rPr lang="pl-PL" sz="2000" b="0" i="0" u="none" strike="noStrike" cap="none">
                <a:solidFill>
                  <a:schemeClr val="accent1"/>
                </a:solidFill>
                <a:latin typeface="Consolas"/>
                <a:ea typeface="Consolas"/>
                <a:cs typeface="Consolas"/>
                <a:sym typeface="Consolas"/>
              </a:rPr>
            </a:br>
            <a:r>
              <a:rPr lang="pl-PL" sz="2000" b="0" i="0" u="none" strike="noStrike" cap="none">
                <a:solidFill>
                  <a:schemeClr val="accent1"/>
                </a:solidFill>
                <a:latin typeface="Consolas"/>
                <a:ea typeface="Consolas"/>
                <a:cs typeface="Consolas"/>
                <a:sym typeface="Consolas"/>
              </a:rPr>
              <a:t>   &lt;/</a:t>
            </a:r>
            <a:r>
              <a:rPr lang="pl-PL" sz="2000" b="0" i="0" u="none" strike="noStrike" cap="none">
                <a:solidFill>
                  <a:srgbClr val="4A6B00"/>
                </a:solidFill>
                <a:latin typeface="Consolas"/>
                <a:ea typeface="Consolas"/>
                <a:cs typeface="Consolas"/>
                <a:sym typeface="Consolas"/>
              </a:rPr>
              <a:t>configuration</a:t>
            </a:r>
            <a:r>
              <a:rPr lang="pl-PL" sz="2000" b="0" i="0" u="none" strike="noStrike" cap="none">
                <a:solidFill>
                  <a:schemeClr val="accent1"/>
                </a:solidFill>
                <a:latin typeface="Consolas"/>
                <a:ea typeface="Consolas"/>
                <a:cs typeface="Consolas"/>
                <a:sym typeface="Consolas"/>
              </a:rPr>
              <a:t>&gt;</a:t>
            </a:r>
            <a:br>
              <a:rPr lang="pl-PL" sz="2000" b="0" i="0" u="none" strike="noStrike" cap="none">
                <a:solidFill>
                  <a:schemeClr val="accent1"/>
                </a:solidFill>
                <a:latin typeface="Consolas"/>
                <a:ea typeface="Consolas"/>
                <a:cs typeface="Consolas"/>
                <a:sym typeface="Consolas"/>
              </a:rPr>
            </a:br>
            <a:r>
              <a:rPr lang="pl-PL" sz="2000" b="0" i="0" u="none" strike="noStrike" cap="none">
                <a:solidFill>
                  <a:schemeClr val="accent1"/>
                </a:solidFill>
                <a:latin typeface="Consolas"/>
                <a:ea typeface="Consolas"/>
                <a:cs typeface="Consolas"/>
                <a:sym typeface="Consolas"/>
              </a:rPr>
              <a:t>&lt;/</a:t>
            </a:r>
            <a:r>
              <a:rPr lang="pl-PL" sz="2000" b="0" i="0" u="none" strike="noStrike" cap="none">
                <a:solidFill>
                  <a:srgbClr val="4A6B00"/>
                </a:solidFill>
                <a:latin typeface="Consolas"/>
                <a:ea typeface="Consolas"/>
                <a:cs typeface="Consolas"/>
                <a:sym typeface="Consolas"/>
              </a:rPr>
              <a:t>plugin</a:t>
            </a:r>
            <a:r>
              <a:rPr lang="pl-PL" sz="2000" b="0" i="0" u="none" strike="noStrike" cap="none">
                <a:solidFill>
                  <a:schemeClr val="accent1"/>
                </a:solidFill>
                <a:latin typeface="Consolas"/>
                <a:ea typeface="Consolas"/>
                <a:cs typeface="Consolas"/>
                <a:sym typeface="Consolas"/>
              </a:rPr>
              <a:t>&gt;</a:t>
            </a:r>
          </a:p>
          <a:p>
            <a:pPr marL="0" marR="0" lvl="0" indent="0" algn="l" rtl="0">
              <a:lnSpc>
                <a:spcPct val="90000"/>
              </a:lnSpc>
              <a:spcBef>
                <a:spcPts val="1200"/>
              </a:spcBef>
              <a:buClr>
                <a:schemeClr val="accent1"/>
              </a:buClr>
              <a:buSzPct val="25000"/>
              <a:buFont typeface="Arial"/>
              <a:buNone/>
            </a:pPr>
            <a:endParaRPr sz="2200" b="0" i="0" u="none" strike="noStrike" cap="none">
              <a:solidFill>
                <a:schemeClr val="accent1"/>
              </a:solidFill>
              <a:latin typeface="Arial"/>
              <a:ea typeface="Arial"/>
              <a:cs typeface="Arial"/>
              <a:sym typeface="Arial"/>
            </a:endParaRPr>
          </a:p>
        </p:txBody>
      </p:sp>
      <p:sp>
        <p:nvSpPr>
          <p:cNvPr id="344" name="Shape 344"/>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b="0" i="0" u="none" strike="noStrike" cap="none" dirty="0" smtClean="0">
                <a:solidFill>
                  <a:schemeClr val="dk2"/>
                </a:solidFill>
                <a:latin typeface="Arial"/>
                <a:ea typeface="Arial"/>
                <a:cs typeface="Arial"/>
                <a:sym typeface="Arial"/>
              </a:rPr>
              <a:t>AEM Development with HTL and Sling Models</a:t>
            </a:r>
            <a:endParaRPr lang="pl-PL" sz="1000" b="0" i="0" u="none" strike="noStrike" cap="none" dirty="0">
              <a:solidFill>
                <a:schemeClr val="dk2"/>
              </a:solidFill>
              <a:latin typeface="Arial"/>
              <a:ea typeface="Arial"/>
              <a:cs typeface="Arial"/>
              <a:sym typeface="Arial"/>
            </a:endParaRPr>
          </a:p>
        </p:txBody>
      </p:sp>
      <p:sp>
        <p:nvSpPr>
          <p:cNvPr id="345" name="Shape 345"/>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i="0" u="none" strike="noStrike" cap="none">
                <a:solidFill>
                  <a:schemeClr val="accent1"/>
                </a:solidFill>
                <a:latin typeface="Arial"/>
                <a:ea typeface="Arial"/>
                <a:cs typeface="Arial"/>
                <a:sym typeface="Arial"/>
              </a:rPr>
              <a:t>12</a:t>
            </a:fld>
            <a:endParaRPr lang="pl-PL" sz="1000" b="1" i="0" u="none" strike="noStrike" cap="none">
              <a:solidFill>
                <a:schemeClr val="accent1"/>
              </a:solidFill>
              <a:latin typeface="Arial"/>
              <a:ea typeface="Arial"/>
              <a:cs typeface="Arial"/>
              <a:sym typeface="Arial"/>
            </a:endParaRPr>
          </a:p>
        </p:txBody>
      </p:sp>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Shape 350"/>
          <p:cNvSpPr txBox="1">
            <a:spLocks noGrp="1"/>
          </p:cNvSpPr>
          <p:nvPr>
            <p:ph type="title"/>
          </p:nvPr>
        </p:nvSpPr>
        <p:spPr>
          <a:xfrm>
            <a:off x="479425" y="53776"/>
            <a:ext cx="9880900" cy="919732"/>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400" b="1" i="0" u="none" strike="noStrike" cap="none">
                <a:solidFill>
                  <a:schemeClr val="lt1"/>
                </a:solidFill>
                <a:latin typeface="Arial"/>
                <a:ea typeface="Arial"/>
                <a:cs typeface="Arial"/>
                <a:sym typeface="Arial"/>
              </a:rPr>
              <a:t>Example Profile</a:t>
            </a:r>
          </a:p>
        </p:txBody>
      </p:sp>
      <p:sp>
        <p:nvSpPr>
          <p:cNvPr id="351" name="Shape 351"/>
          <p:cNvSpPr txBox="1">
            <a:spLocks noGrp="1"/>
          </p:cNvSpPr>
          <p:nvPr>
            <p:ph type="body" idx="1"/>
          </p:nvPr>
        </p:nvSpPr>
        <p:spPr>
          <a:xfrm>
            <a:off x="479425" y="1268414"/>
            <a:ext cx="11233150" cy="5076824"/>
          </a:xfrm>
          <a:prstGeom prst="rect">
            <a:avLst/>
          </a:prstGeom>
          <a:noFill/>
          <a:ln>
            <a:noFill/>
          </a:ln>
        </p:spPr>
        <p:txBody>
          <a:bodyPr wrap="square" lIns="0" tIns="0" rIns="0" bIns="0" anchor="t" anchorCtr="0">
            <a:noAutofit/>
          </a:bodyPr>
          <a:lstStyle/>
          <a:p>
            <a:pPr marL="0" marR="0" lvl="0" indent="0" algn="l" rtl="0">
              <a:lnSpc>
                <a:spcPct val="90000"/>
              </a:lnSpc>
              <a:spcBef>
                <a:spcPts val="0"/>
              </a:spcBef>
              <a:spcAft>
                <a:spcPts val="0"/>
              </a:spcAft>
              <a:buClr>
                <a:schemeClr val="accent1"/>
              </a:buClr>
              <a:buSzPct val="25000"/>
              <a:buFont typeface="Arial"/>
              <a:buNone/>
            </a:pPr>
            <a:r>
              <a:rPr lang="pl-PL" sz="2200" b="0" i="0" u="none" strike="noStrike" cap="none">
                <a:solidFill>
                  <a:schemeClr val="accent1"/>
                </a:solidFill>
                <a:latin typeface="Arial"/>
                <a:ea typeface="Arial"/>
                <a:cs typeface="Arial"/>
                <a:sym typeface="Arial"/>
              </a:rPr>
              <a:t>&lt;</a:t>
            </a:r>
            <a:r>
              <a:rPr lang="pl-PL" sz="2200" b="0" i="0" u="none" strike="noStrike" cap="none">
                <a:solidFill>
                  <a:srgbClr val="4A6B00"/>
                </a:solidFill>
                <a:latin typeface="Arial"/>
                <a:ea typeface="Arial"/>
                <a:cs typeface="Arial"/>
                <a:sym typeface="Arial"/>
              </a:rPr>
              <a:t>profile</a:t>
            </a:r>
            <a:r>
              <a:rPr lang="pl-PL" sz="2200" b="0" i="0" u="none" strike="noStrike" cap="none">
                <a:solidFill>
                  <a:schemeClr val="accent1"/>
                </a:solidFill>
                <a:latin typeface="Arial"/>
                <a:ea typeface="Arial"/>
                <a:cs typeface="Arial"/>
                <a:sym typeface="Arial"/>
              </a:rPr>
              <a:t>&gt;</a:t>
            </a:r>
          </a:p>
          <a:p>
            <a:pPr marL="0" marR="0" lvl="0" indent="0" algn="l" rtl="0">
              <a:lnSpc>
                <a:spcPct val="90000"/>
              </a:lnSpc>
              <a:spcBef>
                <a:spcPts val="1200"/>
              </a:spcBef>
              <a:spcAft>
                <a:spcPts val="0"/>
              </a:spcAft>
              <a:buClr>
                <a:schemeClr val="accent1"/>
              </a:buClr>
              <a:buSzPct val="25000"/>
              <a:buFont typeface="Arial"/>
              <a:buNone/>
            </a:pPr>
            <a:r>
              <a:rPr lang="pl-PL" sz="2200" b="0" i="0" u="none" strike="noStrike" cap="none">
                <a:solidFill>
                  <a:schemeClr val="accent1"/>
                </a:solidFill>
                <a:latin typeface="Arial"/>
                <a:ea typeface="Arial"/>
                <a:cs typeface="Arial"/>
                <a:sym typeface="Arial"/>
              </a:rPr>
              <a:t>	&lt;</a:t>
            </a:r>
            <a:r>
              <a:rPr lang="pl-PL" sz="2200" b="0" i="0" u="none" strike="noStrike" cap="none">
                <a:solidFill>
                  <a:srgbClr val="4A6B00"/>
                </a:solidFill>
                <a:latin typeface="Arial"/>
                <a:ea typeface="Arial"/>
                <a:cs typeface="Arial"/>
                <a:sym typeface="Arial"/>
              </a:rPr>
              <a:t>id</a:t>
            </a:r>
            <a:r>
              <a:rPr lang="pl-PL" sz="2200" b="0" i="0" u="none" strike="noStrike" cap="none">
                <a:solidFill>
                  <a:schemeClr val="accent1"/>
                </a:solidFill>
                <a:latin typeface="Arial"/>
                <a:ea typeface="Arial"/>
                <a:cs typeface="Arial"/>
                <a:sym typeface="Arial"/>
              </a:rPr>
              <a:t>&gt;</a:t>
            </a:r>
            <a:r>
              <a:rPr lang="pl-PL" sz="2200" b="0" i="0" u="none" strike="noStrike" cap="none">
                <a:solidFill>
                  <a:srgbClr val="5F237C"/>
                </a:solidFill>
                <a:latin typeface="Arial"/>
                <a:ea typeface="Arial"/>
                <a:cs typeface="Arial"/>
                <a:sym typeface="Arial"/>
              </a:rPr>
              <a:t>training-author</a:t>
            </a:r>
            <a:r>
              <a:rPr lang="pl-PL" sz="2200" b="0" i="0" u="none" strike="noStrike" cap="none">
                <a:solidFill>
                  <a:schemeClr val="accent1"/>
                </a:solidFill>
                <a:latin typeface="Arial"/>
                <a:ea typeface="Arial"/>
                <a:cs typeface="Arial"/>
                <a:sym typeface="Arial"/>
              </a:rPr>
              <a:t>&lt;/</a:t>
            </a:r>
            <a:r>
              <a:rPr lang="pl-PL" sz="2200" b="0" i="0" u="none" strike="noStrike" cap="none">
                <a:solidFill>
                  <a:srgbClr val="4A6B00"/>
                </a:solidFill>
                <a:latin typeface="Arial"/>
                <a:ea typeface="Arial"/>
                <a:cs typeface="Arial"/>
                <a:sym typeface="Arial"/>
              </a:rPr>
              <a:t>id</a:t>
            </a:r>
            <a:r>
              <a:rPr lang="pl-PL" sz="2200" b="0" i="0" u="none" strike="noStrike" cap="none">
                <a:solidFill>
                  <a:schemeClr val="accent1"/>
                </a:solidFill>
                <a:latin typeface="Arial"/>
                <a:ea typeface="Arial"/>
                <a:cs typeface="Arial"/>
                <a:sym typeface="Arial"/>
              </a:rPr>
              <a:t>&gt;</a:t>
            </a:r>
          </a:p>
          <a:p>
            <a:pPr marL="0" marR="0" lvl="0" indent="0" algn="l" rtl="0">
              <a:lnSpc>
                <a:spcPct val="90000"/>
              </a:lnSpc>
              <a:spcBef>
                <a:spcPts val="1200"/>
              </a:spcBef>
              <a:spcAft>
                <a:spcPts val="0"/>
              </a:spcAft>
              <a:buClr>
                <a:schemeClr val="accent1"/>
              </a:buClr>
              <a:buSzPct val="25000"/>
              <a:buFont typeface="Arial"/>
              <a:buNone/>
            </a:pPr>
            <a:r>
              <a:rPr lang="pl-PL" sz="2200" b="0" i="0" u="none" strike="noStrike" cap="none">
                <a:solidFill>
                  <a:schemeClr val="accent1"/>
                </a:solidFill>
                <a:latin typeface="Arial"/>
                <a:ea typeface="Arial"/>
                <a:cs typeface="Arial"/>
                <a:sym typeface="Arial"/>
              </a:rPr>
              <a:t>	&lt;</a:t>
            </a:r>
            <a:r>
              <a:rPr lang="pl-PL" sz="2200" b="0" i="0" u="none" strike="noStrike" cap="none">
                <a:solidFill>
                  <a:srgbClr val="4A6B00"/>
                </a:solidFill>
                <a:latin typeface="Arial"/>
                <a:ea typeface="Arial"/>
                <a:cs typeface="Arial"/>
                <a:sym typeface="Arial"/>
              </a:rPr>
              <a:t>activation</a:t>
            </a:r>
            <a:r>
              <a:rPr lang="pl-PL" sz="2200" b="0" i="0" u="none" strike="noStrike" cap="none">
                <a:solidFill>
                  <a:schemeClr val="accent1"/>
                </a:solidFill>
                <a:latin typeface="Arial"/>
                <a:ea typeface="Arial"/>
                <a:cs typeface="Arial"/>
                <a:sym typeface="Arial"/>
              </a:rPr>
              <a:t>&gt;</a:t>
            </a:r>
          </a:p>
          <a:p>
            <a:pPr marL="0" marR="0" lvl="0" indent="0" algn="l" rtl="0">
              <a:lnSpc>
                <a:spcPct val="90000"/>
              </a:lnSpc>
              <a:spcBef>
                <a:spcPts val="1200"/>
              </a:spcBef>
              <a:spcAft>
                <a:spcPts val="0"/>
              </a:spcAft>
              <a:buClr>
                <a:schemeClr val="accent1"/>
              </a:buClr>
              <a:buSzPct val="25000"/>
              <a:buFont typeface="Arial"/>
              <a:buNone/>
            </a:pPr>
            <a:r>
              <a:rPr lang="pl-PL" sz="2200" b="0" i="0" u="none" strike="noStrike" cap="none">
                <a:solidFill>
                  <a:schemeClr val="accent1"/>
                </a:solidFill>
                <a:latin typeface="Arial"/>
                <a:ea typeface="Arial"/>
                <a:cs typeface="Arial"/>
                <a:sym typeface="Arial"/>
              </a:rPr>
              <a:t>		&lt;</a:t>
            </a:r>
            <a:r>
              <a:rPr lang="pl-PL" sz="2200" b="0" i="0" u="none" strike="noStrike" cap="none">
                <a:solidFill>
                  <a:srgbClr val="4A6B00"/>
                </a:solidFill>
                <a:latin typeface="Arial"/>
                <a:ea typeface="Arial"/>
                <a:cs typeface="Arial"/>
                <a:sym typeface="Arial"/>
              </a:rPr>
              <a:t>activeByDefault</a:t>
            </a:r>
            <a:r>
              <a:rPr lang="pl-PL" sz="2200" b="0" i="0" u="none" strike="noStrike" cap="none">
                <a:solidFill>
                  <a:schemeClr val="accent1"/>
                </a:solidFill>
                <a:latin typeface="Arial"/>
                <a:ea typeface="Arial"/>
                <a:cs typeface="Arial"/>
                <a:sym typeface="Arial"/>
              </a:rPr>
              <a:t>&gt;</a:t>
            </a:r>
            <a:r>
              <a:rPr lang="pl-PL" sz="2200" b="0" i="0" u="none" strike="noStrike" cap="none">
                <a:solidFill>
                  <a:srgbClr val="5F237C"/>
                </a:solidFill>
                <a:latin typeface="Arial"/>
                <a:ea typeface="Arial"/>
                <a:cs typeface="Arial"/>
                <a:sym typeface="Arial"/>
              </a:rPr>
              <a:t>true</a:t>
            </a:r>
            <a:r>
              <a:rPr lang="pl-PL" sz="2200" b="0" i="0" u="none" strike="noStrike" cap="none">
                <a:solidFill>
                  <a:schemeClr val="accent1"/>
                </a:solidFill>
                <a:latin typeface="Arial"/>
                <a:ea typeface="Arial"/>
                <a:cs typeface="Arial"/>
                <a:sym typeface="Arial"/>
              </a:rPr>
              <a:t>&lt;/</a:t>
            </a:r>
            <a:r>
              <a:rPr lang="pl-PL" sz="2200" b="0" i="0" u="none" strike="noStrike" cap="none">
                <a:solidFill>
                  <a:srgbClr val="4A6B00"/>
                </a:solidFill>
                <a:latin typeface="Arial"/>
                <a:ea typeface="Arial"/>
                <a:cs typeface="Arial"/>
                <a:sym typeface="Arial"/>
              </a:rPr>
              <a:t>activeByDefault</a:t>
            </a:r>
            <a:r>
              <a:rPr lang="pl-PL" sz="2200" b="0" i="0" u="none" strike="noStrike" cap="none">
                <a:solidFill>
                  <a:schemeClr val="accent1"/>
                </a:solidFill>
                <a:latin typeface="Arial"/>
                <a:ea typeface="Arial"/>
                <a:cs typeface="Arial"/>
                <a:sym typeface="Arial"/>
              </a:rPr>
              <a:t>&gt;</a:t>
            </a:r>
          </a:p>
          <a:p>
            <a:pPr marL="0" marR="0" lvl="0" indent="0" algn="l" rtl="0">
              <a:lnSpc>
                <a:spcPct val="90000"/>
              </a:lnSpc>
              <a:spcBef>
                <a:spcPts val="1200"/>
              </a:spcBef>
              <a:spcAft>
                <a:spcPts val="0"/>
              </a:spcAft>
              <a:buClr>
                <a:schemeClr val="accent1"/>
              </a:buClr>
              <a:buSzPct val="25000"/>
              <a:buFont typeface="Arial"/>
              <a:buNone/>
            </a:pPr>
            <a:r>
              <a:rPr lang="pl-PL" sz="2200" b="0" i="0" u="none" strike="noStrike" cap="none">
                <a:solidFill>
                  <a:schemeClr val="accent1"/>
                </a:solidFill>
                <a:latin typeface="Arial"/>
                <a:ea typeface="Arial"/>
                <a:cs typeface="Arial"/>
                <a:sym typeface="Arial"/>
              </a:rPr>
              <a:t>	&lt;/</a:t>
            </a:r>
            <a:r>
              <a:rPr lang="pl-PL" sz="2200" b="0" i="0" u="none" strike="noStrike" cap="none">
                <a:solidFill>
                  <a:srgbClr val="4A6B00"/>
                </a:solidFill>
                <a:latin typeface="Arial"/>
                <a:ea typeface="Arial"/>
                <a:cs typeface="Arial"/>
                <a:sym typeface="Arial"/>
              </a:rPr>
              <a:t>activation</a:t>
            </a:r>
            <a:r>
              <a:rPr lang="pl-PL" sz="2200" b="0" i="0" u="none" strike="noStrike" cap="none">
                <a:solidFill>
                  <a:schemeClr val="accent1"/>
                </a:solidFill>
                <a:latin typeface="Arial"/>
                <a:ea typeface="Arial"/>
                <a:cs typeface="Arial"/>
                <a:sym typeface="Arial"/>
              </a:rPr>
              <a:t>&gt;</a:t>
            </a:r>
          </a:p>
          <a:p>
            <a:pPr marL="0" marR="0" lvl="0" indent="0" algn="l" rtl="0">
              <a:lnSpc>
                <a:spcPct val="90000"/>
              </a:lnSpc>
              <a:spcBef>
                <a:spcPts val="1200"/>
              </a:spcBef>
              <a:spcAft>
                <a:spcPts val="0"/>
              </a:spcAft>
              <a:buClr>
                <a:schemeClr val="accent1"/>
              </a:buClr>
              <a:buSzPct val="25000"/>
              <a:buFont typeface="Arial"/>
              <a:buNone/>
            </a:pPr>
            <a:r>
              <a:rPr lang="pl-PL" sz="2200" b="0" i="0" u="none" strike="noStrike" cap="none">
                <a:solidFill>
                  <a:schemeClr val="accent1"/>
                </a:solidFill>
                <a:latin typeface="Arial"/>
                <a:ea typeface="Arial"/>
                <a:cs typeface="Arial"/>
                <a:sym typeface="Arial"/>
              </a:rPr>
              <a:t>	&lt;</a:t>
            </a:r>
            <a:r>
              <a:rPr lang="pl-PL" sz="2200" b="0" i="0" u="none" strike="noStrike" cap="none">
                <a:solidFill>
                  <a:srgbClr val="4A6B00"/>
                </a:solidFill>
                <a:latin typeface="Arial"/>
                <a:ea typeface="Arial"/>
                <a:cs typeface="Arial"/>
                <a:sym typeface="Arial"/>
              </a:rPr>
              <a:t>properties</a:t>
            </a:r>
            <a:r>
              <a:rPr lang="pl-PL" sz="2200" b="0" i="0" u="none" strike="noStrike" cap="none">
                <a:solidFill>
                  <a:schemeClr val="accent1"/>
                </a:solidFill>
                <a:latin typeface="Arial"/>
                <a:ea typeface="Arial"/>
                <a:cs typeface="Arial"/>
                <a:sym typeface="Arial"/>
              </a:rPr>
              <a:t>&gt;</a:t>
            </a:r>
          </a:p>
          <a:p>
            <a:pPr marL="0" marR="0" lvl="0" indent="0" algn="l" rtl="0">
              <a:lnSpc>
                <a:spcPct val="90000"/>
              </a:lnSpc>
              <a:spcBef>
                <a:spcPts val="1200"/>
              </a:spcBef>
              <a:spcAft>
                <a:spcPts val="0"/>
              </a:spcAft>
              <a:buClr>
                <a:schemeClr val="accent1"/>
              </a:buClr>
              <a:buSzPct val="25000"/>
              <a:buFont typeface="Arial"/>
              <a:buNone/>
            </a:pPr>
            <a:r>
              <a:rPr lang="pl-PL" sz="2200" b="0" i="0" u="none" strike="noStrike" cap="none">
                <a:solidFill>
                  <a:schemeClr val="accent1"/>
                </a:solidFill>
                <a:latin typeface="Arial"/>
                <a:ea typeface="Arial"/>
                <a:cs typeface="Arial"/>
                <a:sym typeface="Arial"/>
              </a:rPr>
              <a:t>		&lt;</a:t>
            </a:r>
            <a:r>
              <a:rPr lang="pl-PL" sz="2200" b="0" i="0" u="none" strike="noStrike" cap="none">
                <a:solidFill>
                  <a:srgbClr val="4A6B00"/>
                </a:solidFill>
                <a:latin typeface="Arial"/>
                <a:ea typeface="Arial"/>
                <a:cs typeface="Arial"/>
                <a:sym typeface="Arial"/>
              </a:rPr>
              <a:t>training.instance.url</a:t>
            </a:r>
            <a:r>
              <a:rPr lang="pl-PL" sz="2200" b="0" i="0" u="none" strike="noStrike" cap="none">
                <a:solidFill>
                  <a:schemeClr val="accent1"/>
                </a:solidFill>
                <a:latin typeface="Arial"/>
                <a:ea typeface="Arial"/>
                <a:cs typeface="Arial"/>
                <a:sym typeface="Arial"/>
              </a:rPr>
              <a:t>&gt;</a:t>
            </a:r>
            <a:r>
              <a:rPr lang="pl-PL" sz="2200" b="0" i="0" u="none" strike="noStrike" cap="none">
                <a:solidFill>
                  <a:srgbClr val="5F237C"/>
                </a:solidFill>
                <a:latin typeface="Arial"/>
                <a:ea typeface="Arial"/>
                <a:cs typeface="Arial"/>
                <a:sym typeface="Arial"/>
              </a:rPr>
              <a:t>http://localhost:4502</a:t>
            </a:r>
            <a:r>
              <a:rPr lang="pl-PL" sz="2200" b="0" i="0" u="none" strike="noStrike" cap="none">
                <a:solidFill>
                  <a:schemeClr val="accent1"/>
                </a:solidFill>
                <a:latin typeface="Arial"/>
                <a:ea typeface="Arial"/>
                <a:cs typeface="Arial"/>
                <a:sym typeface="Arial"/>
              </a:rPr>
              <a:t>&lt;/</a:t>
            </a:r>
            <a:r>
              <a:rPr lang="pl-PL" sz="2200" b="0" i="0" u="none" strike="noStrike" cap="none">
                <a:solidFill>
                  <a:srgbClr val="4A6B00"/>
                </a:solidFill>
                <a:latin typeface="Arial"/>
                <a:ea typeface="Arial"/>
                <a:cs typeface="Arial"/>
                <a:sym typeface="Arial"/>
              </a:rPr>
              <a:t>training.instance.url</a:t>
            </a:r>
            <a:r>
              <a:rPr lang="pl-PL" sz="2200" b="0" i="0" u="none" strike="noStrike" cap="none">
                <a:solidFill>
                  <a:schemeClr val="accent1"/>
                </a:solidFill>
                <a:latin typeface="Arial"/>
                <a:ea typeface="Arial"/>
                <a:cs typeface="Arial"/>
                <a:sym typeface="Arial"/>
              </a:rPr>
              <a:t>&gt;</a:t>
            </a:r>
          </a:p>
          <a:p>
            <a:pPr marL="0" marR="0" lvl="0" indent="0" algn="l" rtl="0">
              <a:lnSpc>
                <a:spcPct val="90000"/>
              </a:lnSpc>
              <a:spcBef>
                <a:spcPts val="1200"/>
              </a:spcBef>
              <a:spcAft>
                <a:spcPts val="0"/>
              </a:spcAft>
              <a:buClr>
                <a:schemeClr val="accent1"/>
              </a:buClr>
              <a:buSzPct val="25000"/>
              <a:buFont typeface="Arial"/>
              <a:buNone/>
            </a:pPr>
            <a:r>
              <a:rPr lang="pl-PL" sz="2200" b="0" i="0" u="none" strike="noStrike" cap="none">
                <a:solidFill>
                  <a:schemeClr val="accent1"/>
                </a:solidFill>
                <a:latin typeface="Arial"/>
                <a:ea typeface="Arial"/>
                <a:cs typeface="Arial"/>
                <a:sym typeface="Arial"/>
              </a:rPr>
              <a:t>		&lt;</a:t>
            </a:r>
            <a:r>
              <a:rPr lang="pl-PL" sz="2200" b="0" i="0" u="none" strike="noStrike" cap="none">
                <a:solidFill>
                  <a:srgbClr val="4A6B00"/>
                </a:solidFill>
                <a:latin typeface="Arial"/>
                <a:ea typeface="Arial"/>
                <a:cs typeface="Arial"/>
                <a:sym typeface="Arial"/>
              </a:rPr>
              <a:t>training.instance.username</a:t>
            </a:r>
            <a:r>
              <a:rPr lang="pl-PL" sz="2200" b="0" i="0" u="none" strike="noStrike" cap="none">
                <a:solidFill>
                  <a:schemeClr val="accent1"/>
                </a:solidFill>
                <a:latin typeface="Arial"/>
                <a:ea typeface="Arial"/>
                <a:cs typeface="Arial"/>
                <a:sym typeface="Arial"/>
              </a:rPr>
              <a:t>&gt;</a:t>
            </a:r>
            <a:r>
              <a:rPr lang="pl-PL" sz="2200" b="0" i="0" u="none" strike="noStrike" cap="none">
                <a:solidFill>
                  <a:srgbClr val="5F237C"/>
                </a:solidFill>
                <a:latin typeface="Arial"/>
                <a:ea typeface="Arial"/>
                <a:cs typeface="Arial"/>
                <a:sym typeface="Arial"/>
              </a:rPr>
              <a:t>admin</a:t>
            </a:r>
            <a:r>
              <a:rPr lang="pl-PL" sz="2200" b="0" i="0" u="none" strike="noStrike" cap="none">
                <a:solidFill>
                  <a:schemeClr val="accent1"/>
                </a:solidFill>
                <a:latin typeface="Arial"/>
                <a:ea typeface="Arial"/>
                <a:cs typeface="Arial"/>
                <a:sym typeface="Arial"/>
              </a:rPr>
              <a:t>&lt;/</a:t>
            </a:r>
            <a:r>
              <a:rPr lang="pl-PL" sz="2200" b="0" i="0" u="none" strike="noStrike" cap="none">
                <a:solidFill>
                  <a:srgbClr val="4A6B00"/>
                </a:solidFill>
                <a:latin typeface="Arial"/>
                <a:ea typeface="Arial"/>
                <a:cs typeface="Arial"/>
                <a:sym typeface="Arial"/>
              </a:rPr>
              <a:t>training.instance.username</a:t>
            </a:r>
            <a:r>
              <a:rPr lang="pl-PL" sz="2200" b="0" i="0" u="none" strike="noStrike" cap="none">
                <a:solidFill>
                  <a:schemeClr val="accent1"/>
                </a:solidFill>
                <a:latin typeface="Arial"/>
                <a:ea typeface="Arial"/>
                <a:cs typeface="Arial"/>
                <a:sym typeface="Arial"/>
              </a:rPr>
              <a:t>&gt;</a:t>
            </a:r>
          </a:p>
          <a:p>
            <a:pPr marL="0" marR="0" lvl="0" indent="0" algn="l" rtl="0">
              <a:lnSpc>
                <a:spcPct val="90000"/>
              </a:lnSpc>
              <a:spcBef>
                <a:spcPts val="1200"/>
              </a:spcBef>
              <a:spcAft>
                <a:spcPts val="0"/>
              </a:spcAft>
              <a:buClr>
                <a:schemeClr val="accent1"/>
              </a:buClr>
              <a:buSzPct val="25000"/>
              <a:buFont typeface="Arial"/>
              <a:buNone/>
            </a:pPr>
            <a:r>
              <a:rPr lang="pl-PL" sz="2200" b="0" i="0" u="none" strike="noStrike" cap="none">
                <a:solidFill>
                  <a:schemeClr val="accent1"/>
                </a:solidFill>
                <a:latin typeface="Arial"/>
                <a:ea typeface="Arial"/>
                <a:cs typeface="Arial"/>
                <a:sym typeface="Arial"/>
              </a:rPr>
              <a:t>		&lt;</a:t>
            </a:r>
            <a:r>
              <a:rPr lang="pl-PL" sz="2200" b="0" i="0" u="none" strike="noStrike" cap="none">
                <a:solidFill>
                  <a:srgbClr val="4A6B00"/>
                </a:solidFill>
                <a:latin typeface="Arial"/>
                <a:ea typeface="Arial"/>
                <a:cs typeface="Arial"/>
                <a:sym typeface="Arial"/>
              </a:rPr>
              <a:t>training.instance.password</a:t>
            </a:r>
            <a:r>
              <a:rPr lang="pl-PL" sz="2200" b="0" i="0" u="none" strike="noStrike" cap="none">
                <a:solidFill>
                  <a:schemeClr val="accent1"/>
                </a:solidFill>
                <a:latin typeface="Arial"/>
                <a:ea typeface="Arial"/>
                <a:cs typeface="Arial"/>
                <a:sym typeface="Arial"/>
              </a:rPr>
              <a:t>&gt;</a:t>
            </a:r>
            <a:r>
              <a:rPr lang="pl-PL" sz="2200" b="0" i="0" u="none" strike="noStrike" cap="none">
                <a:solidFill>
                  <a:srgbClr val="5F237C"/>
                </a:solidFill>
                <a:latin typeface="Arial"/>
                <a:ea typeface="Arial"/>
                <a:cs typeface="Arial"/>
                <a:sym typeface="Arial"/>
              </a:rPr>
              <a:t>admin</a:t>
            </a:r>
            <a:r>
              <a:rPr lang="pl-PL" sz="2200" b="0" i="0" u="none" strike="noStrike" cap="none">
                <a:solidFill>
                  <a:schemeClr val="accent1"/>
                </a:solidFill>
                <a:latin typeface="Arial"/>
                <a:ea typeface="Arial"/>
                <a:cs typeface="Arial"/>
                <a:sym typeface="Arial"/>
              </a:rPr>
              <a:t>&lt;/</a:t>
            </a:r>
            <a:r>
              <a:rPr lang="pl-PL" sz="2200" b="0" i="0" u="none" strike="noStrike" cap="none">
                <a:solidFill>
                  <a:srgbClr val="4A6B00"/>
                </a:solidFill>
                <a:latin typeface="Arial"/>
                <a:ea typeface="Arial"/>
                <a:cs typeface="Arial"/>
                <a:sym typeface="Arial"/>
              </a:rPr>
              <a:t>training.instance.password</a:t>
            </a:r>
            <a:r>
              <a:rPr lang="pl-PL" sz="2200" b="0" i="0" u="none" strike="noStrike" cap="none">
                <a:solidFill>
                  <a:schemeClr val="accent1"/>
                </a:solidFill>
                <a:latin typeface="Arial"/>
                <a:ea typeface="Arial"/>
                <a:cs typeface="Arial"/>
                <a:sym typeface="Arial"/>
              </a:rPr>
              <a:t>&gt;</a:t>
            </a:r>
          </a:p>
          <a:p>
            <a:pPr marL="0" marR="0" lvl="0" indent="0" algn="l" rtl="0">
              <a:lnSpc>
                <a:spcPct val="90000"/>
              </a:lnSpc>
              <a:spcBef>
                <a:spcPts val="1200"/>
              </a:spcBef>
              <a:spcAft>
                <a:spcPts val="0"/>
              </a:spcAft>
              <a:buClr>
                <a:schemeClr val="accent1"/>
              </a:buClr>
              <a:buSzPct val="25000"/>
              <a:buFont typeface="Arial"/>
              <a:buNone/>
            </a:pPr>
            <a:r>
              <a:rPr lang="pl-PL" sz="2200" b="0" i="0" u="none" strike="noStrike" cap="none">
                <a:solidFill>
                  <a:schemeClr val="accent1"/>
                </a:solidFill>
                <a:latin typeface="Arial"/>
                <a:ea typeface="Arial"/>
                <a:cs typeface="Arial"/>
                <a:sym typeface="Arial"/>
              </a:rPr>
              <a:t>	&lt;/</a:t>
            </a:r>
            <a:r>
              <a:rPr lang="pl-PL" sz="2200" b="0" i="0" u="none" strike="noStrike" cap="none">
                <a:solidFill>
                  <a:srgbClr val="4A6B00"/>
                </a:solidFill>
                <a:latin typeface="Arial"/>
                <a:ea typeface="Arial"/>
                <a:cs typeface="Arial"/>
                <a:sym typeface="Arial"/>
              </a:rPr>
              <a:t>properties</a:t>
            </a:r>
            <a:r>
              <a:rPr lang="pl-PL" sz="2200" b="0" i="0" u="none" strike="noStrike" cap="none">
                <a:solidFill>
                  <a:schemeClr val="accent1"/>
                </a:solidFill>
                <a:latin typeface="Arial"/>
                <a:ea typeface="Arial"/>
                <a:cs typeface="Arial"/>
                <a:sym typeface="Arial"/>
              </a:rPr>
              <a:t>&gt;</a:t>
            </a:r>
          </a:p>
          <a:p>
            <a:pPr marL="0" marR="0" lvl="0" indent="0" algn="l" rtl="0">
              <a:lnSpc>
                <a:spcPct val="90000"/>
              </a:lnSpc>
              <a:spcBef>
                <a:spcPts val="1200"/>
              </a:spcBef>
              <a:buClr>
                <a:schemeClr val="accent1"/>
              </a:buClr>
              <a:buSzPct val="25000"/>
              <a:buFont typeface="Arial"/>
              <a:buNone/>
            </a:pPr>
            <a:r>
              <a:rPr lang="pl-PL" sz="2200" b="0" i="0" u="none" strike="noStrike" cap="none">
                <a:solidFill>
                  <a:schemeClr val="accent1"/>
                </a:solidFill>
                <a:latin typeface="Arial"/>
                <a:ea typeface="Arial"/>
                <a:cs typeface="Arial"/>
                <a:sym typeface="Arial"/>
              </a:rPr>
              <a:t>&lt;/</a:t>
            </a:r>
            <a:r>
              <a:rPr lang="pl-PL" sz="2200" b="0" i="0" u="none" strike="noStrike" cap="none">
                <a:solidFill>
                  <a:srgbClr val="4A6B00"/>
                </a:solidFill>
                <a:latin typeface="Arial"/>
                <a:ea typeface="Arial"/>
                <a:cs typeface="Arial"/>
                <a:sym typeface="Arial"/>
              </a:rPr>
              <a:t>profile</a:t>
            </a:r>
            <a:r>
              <a:rPr lang="pl-PL" sz="2200" b="0" i="0" u="none" strike="noStrike" cap="none">
                <a:solidFill>
                  <a:schemeClr val="accent1"/>
                </a:solidFill>
                <a:latin typeface="Arial"/>
                <a:ea typeface="Arial"/>
                <a:cs typeface="Arial"/>
                <a:sym typeface="Arial"/>
              </a:rPr>
              <a:t>&gt;</a:t>
            </a:r>
          </a:p>
        </p:txBody>
      </p:sp>
      <p:sp>
        <p:nvSpPr>
          <p:cNvPr id="352" name="Shape 352"/>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b="0" i="0" u="none" strike="noStrike" cap="none" dirty="0" smtClean="0">
                <a:solidFill>
                  <a:schemeClr val="dk2"/>
                </a:solidFill>
                <a:latin typeface="Arial"/>
                <a:ea typeface="Arial"/>
                <a:cs typeface="Arial"/>
                <a:sym typeface="Arial"/>
              </a:rPr>
              <a:t>AEM Development with HTL and Sling Models</a:t>
            </a:r>
            <a:endParaRPr lang="pl-PL" sz="1000" b="0" i="0" u="none" strike="noStrike" cap="none" dirty="0">
              <a:solidFill>
                <a:schemeClr val="dk2"/>
              </a:solidFill>
              <a:latin typeface="Arial"/>
              <a:ea typeface="Arial"/>
              <a:cs typeface="Arial"/>
              <a:sym typeface="Arial"/>
            </a:endParaRPr>
          </a:p>
        </p:txBody>
      </p:sp>
      <p:sp>
        <p:nvSpPr>
          <p:cNvPr id="353" name="Shape 353"/>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i="0" u="none" strike="noStrike" cap="none">
                <a:solidFill>
                  <a:schemeClr val="accent1"/>
                </a:solidFill>
                <a:latin typeface="Arial"/>
                <a:ea typeface="Arial"/>
                <a:cs typeface="Arial"/>
                <a:sym typeface="Arial"/>
              </a:rPr>
              <a:t>13</a:t>
            </a:fld>
            <a:endParaRPr lang="pl-PL" sz="1000" b="1" i="0" u="none" strike="noStrike" cap="none">
              <a:solidFill>
                <a:schemeClr val="accent1"/>
              </a:solidFill>
              <a:latin typeface="Arial"/>
              <a:ea typeface="Arial"/>
              <a:cs typeface="Arial"/>
              <a:sym typeface="Arial"/>
            </a:endParaRPr>
          </a:p>
        </p:txBody>
      </p:sp>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Shape 359"/>
          <p:cNvSpPr txBox="1">
            <a:spLocks noGrp="1"/>
          </p:cNvSpPr>
          <p:nvPr>
            <p:ph type="title"/>
          </p:nvPr>
        </p:nvSpPr>
        <p:spPr>
          <a:xfrm>
            <a:off x="479425" y="53776"/>
            <a:ext cx="9880900" cy="919732"/>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400" b="1" i="0" u="none" strike="noStrike" cap="none">
                <a:solidFill>
                  <a:schemeClr val="lt1"/>
                </a:solidFill>
                <a:latin typeface="Arial"/>
                <a:ea typeface="Arial"/>
                <a:cs typeface="Arial"/>
                <a:sym typeface="Arial"/>
              </a:rPr>
              <a:t>Using Profiles</a:t>
            </a:r>
          </a:p>
        </p:txBody>
      </p:sp>
      <p:sp>
        <p:nvSpPr>
          <p:cNvPr id="360" name="Shape 360"/>
          <p:cNvSpPr txBox="1">
            <a:spLocks noGrp="1"/>
          </p:cNvSpPr>
          <p:nvPr>
            <p:ph type="body" idx="1"/>
          </p:nvPr>
        </p:nvSpPr>
        <p:spPr>
          <a:xfrm>
            <a:off x="479425" y="1268414"/>
            <a:ext cx="11233150" cy="5076824"/>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chemeClr val="accent1"/>
              </a:buClr>
              <a:buSzPct val="25000"/>
              <a:buFont typeface="Arial"/>
              <a:buNone/>
            </a:pPr>
            <a:r>
              <a:rPr lang="pl-PL" sz="2200" b="0" i="0" u="none" strike="noStrike" cap="none">
                <a:solidFill>
                  <a:schemeClr val="accent1"/>
                </a:solidFill>
                <a:latin typeface="Arial"/>
                <a:ea typeface="Arial"/>
                <a:cs typeface="Arial"/>
                <a:sym typeface="Arial"/>
              </a:rPr>
              <a:t>Explicitly setting variables from the command line:</a:t>
            </a:r>
          </a:p>
          <a:p>
            <a:pPr marL="0" marR="0" lvl="0" indent="0" algn="l" rtl="0">
              <a:lnSpc>
                <a:spcPct val="100000"/>
              </a:lnSpc>
              <a:spcBef>
                <a:spcPts val="1200"/>
              </a:spcBef>
              <a:spcAft>
                <a:spcPts val="0"/>
              </a:spcAft>
              <a:buClr>
                <a:schemeClr val="dk1"/>
              </a:buClr>
              <a:buSzPct val="25000"/>
              <a:buFont typeface="Arial"/>
              <a:buNone/>
            </a:pPr>
            <a:r>
              <a:rPr lang="pl-PL" sz="2200" b="0" i="0" u="none" strike="noStrike" cap="none">
                <a:solidFill>
                  <a:schemeClr val="dk1"/>
                </a:solidFill>
                <a:latin typeface="Consolas"/>
                <a:ea typeface="Consolas"/>
                <a:cs typeface="Consolas"/>
                <a:sym typeface="Consolas"/>
              </a:rPr>
              <a:t>&gt; mvn crx:install -Dtraining.instance.url=http://localhost:4502 </a:t>
            </a:r>
          </a:p>
          <a:p>
            <a:pPr marL="0" marR="0" lvl="0" indent="0" algn="l" rtl="0">
              <a:lnSpc>
                <a:spcPct val="100000"/>
              </a:lnSpc>
              <a:spcBef>
                <a:spcPts val="1200"/>
              </a:spcBef>
              <a:spcAft>
                <a:spcPts val="0"/>
              </a:spcAft>
              <a:buClr>
                <a:schemeClr val="dk1"/>
              </a:buClr>
              <a:buSzPct val="25000"/>
              <a:buFont typeface="Arial"/>
              <a:buNone/>
            </a:pPr>
            <a:r>
              <a:rPr lang="pl-PL" sz="2200" b="0" i="0" u="none" strike="noStrike" cap="none">
                <a:solidFill>
                  <a:schemeClr val="dk1"/>
                </a:solidFill>
                <a:latin typeface="Consolas"/>
                <a:ea typeface="Consolas"/>
                <a:cs typeface="Consolas"/>
                <a:sym typeface="Consolas"/>
              </a:rPr>
              <a:t>	-Dtraining.instance.username=admin </a:t>
            </a:r>
          </a:p>
          <a:p>
            <a:pPr marL="0" marR="0" lvl="0" indent="0" algn="l" rtl="0">
              <a:lnSpc>
                <a:spcPct val="100000"/>
              </a:lnSpc>
              <a:spcBef>
                <a:spcPts val="1200"/>
              </a:spcBef>
              <a:spcAft>
                <a:spcPts val="0"/>
              </a:spcAft>
              <a:buClr>
                <a:schemeClr val="dk1"/>
              </a:buClr>
              <a:buSzPct val="25000"/>
              <a:buFont typeface="Arial"/>
              <a:buNone/>
            </a:pPr>
            <a:r>
              <a:rPr lang="pl-PL" sz="2200" b="0" i="0" u="none" strike="noStrike" cap="none">
                <a:solidFill>
                  <a:schemeClr val="dk1"/>
                </a:solidFill>
                <a:latin typeface="Consolas"/>
                <a:ea typeface="Consolas"/>
                <a:cs typeface="Consolas"/>
                <a:sym typeface="Consolas"/>
              </a:rPr>
              <a:t>	-Dtraining.instance.password=admin</a:t>
            </a:r>
          </a:p>
          <a:p>
            <a:pPr marL="0" marR="0" lvl="0" indent="0" algn="l" rtl="0">
              <a:lnSpc>
                <a:spcPct val="100000"/>
              </a:lnSpc>
              <a:spcBef>
                <a:spcPts val="1200"/>
              </a:spcBef>
              <a:spcAft>
                <a:spcPts val="0"/>
              </a:spcAft>
              <a:buClr>
                <a:schemeClr val="accent1"/>
              </a:buClr>
              <a:buSzPct val="25000"/>
              <a:buFont typeface="Arial"/>
              <a:buNone/>
            </a:pPr>
            <a:endParaRPr sz="2200" b="0" i="0" u="none" strike="noStrike" cap="none">
              <a:solidFill>
                <a:schemeClr val="accent1"/>
              </a:solidFill>
              <a:latin typeface="Arial"/>
              <a:ea typeface="Arial"/>
              <a:cs typeface="Arial"/>
              <a:sym typeface="Arial"/>
            </a:endParaRPr>
          </a:p>
          <a:p>
            <a:pPr marL="0" marR="0" lvl="0" indent="0" algn="l" rtl="0">
              <a:lnSpc>
                <a:spcPct val="100000"/>
              </a:lnSpc>
              <a:spcBef>
                <a:spcPts val="1200"/>
              </a:spcBef>
              <a:spcAft>
                <a:spcPts val="0"/>
              </a:spcAft>
              <a:buClr>
                <a:schemeClr val="accent1"/>
              </a:buClr>
              <a:buSzPct val="25000"/>
              <a:buFont typeface="Arial"/>
              <a:buNone/>
            </a:pPr>
            <a:r>
              <a:rPr lang="pl-PL" sz="2200" b="0" i="0" u="none" strike="noStrike" cap="none">
                <a:solidFill>
                  <a:schemeClr val="accent1"/>
                </a:solidFill>
                <a:latin typeface="Arial"/>
                <a:ea typeface="Arial"/>
                <a:cs typeface="Arial"/>
                <a:sym typeface="Arial"/>
              </a:rPr>
              <a:t>Using a profile to set a number of variables</a:t>
            </a:r>
          </a:p>
          <a:p>
            <a:pPr marL="0" marR="0" lvl="0" indent="0" algn="l" rtl="0">
              <a:lnSpc>
                <a:spcPct val="100000"/>
              </a:lnSpc>
              <a:spcBef>
                <a:spcPts val="1200"/>
              </a:spcBef>
              <a:buClr>
                <a:schemeClr val="dk1"/>
              </a:buClr>
              <a:buSzPct val="25000"/>
              <a:buFont typeface="Arial"/>
              <a:buNone/>
            </a:pPr>
            <a:r>
              <a:rPr lang="pl-PL" sz="2200" b="0" i="0" u="none" strike="noStrike" cap="none">
                <a:solidFill>
                  <a:schemeClr val="dk1"/>
                </a:solidFill>
                <a:latin typeface="Consolas"/>
                <a:ea typeface="Consolas"/>
                <a:cs typeface="Consolas"/>
                <a:sym typeface="Consolas"/>
              </a:rPr>
              <a:t>&gt; mvn crx:install -Ptraining-author</a:t>
            </a:r>
          </a:p>
        </p:txBody>
      </p:sp>
      <p:sp>
        <p:nvSpPr>
          <p:cNvPr id="361" name="Shape 361"/>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b="0" i="0" u="none" strike="noStrike" cap="none" dirty="0" smtClean="0">
                <a:solidFill>
                  <a:schemeClr val="dk2"/>
                </a:solidFill>
                <a:latin typeface="Arial"/>
                <a:ea typeface="Arial"/>
                <a:cs typeface="Arial"/>
                <a:sym typeface="Arial"/>
              </a:rPr>
              <a:t>AEM Development with HTL and Sling Models</a:t>
            </a:r>
            <a:endParaRPr lang="pl-PL" sz="1000" b="0" i="0" u="none" strike="noStrike" cap="none" dirty="0">
              <a:solidFill>
                <a:schemeClr val="dk2"/>
              </a:solidFill>
              <a:latin typeface="Arial"/>
              <a:ea typeface="Arial"/>
              <a:cs typeface="Arial"/>
              <a:sym typeface="Arial"/>
            </a:endParaRPr>
          </a:p>
        </p:txBody>
      </p:sp>
      <p:sp>
        <p:nvSpPr>
          <p:cNvPr id="362" name="Shape 362"/>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i="0" u="none" strike="noStrike" cap="none">
                <a:solidFill>
                  <a:schemeClr val="accent1"/>
                </a:solidFill>
                <a:latin typeface="Arial"/>
                <a:ea typeface="Arial"/>
                <a:cs typeface="Arial"/>
                <a:sym typeface="Arial"/>
              </a:rPr>
              <a:t>14</a:t>
            </a:fld>
            <a:endParaRPr lang="pl-PL" sz="1000" b="1" i="0" u="none" strike="noStrike" cap="none">
              <a:solidFill>
                <a:schemeClr val="accent1"/>
              </a:solidFill>
              <a:latin typeface="Arial"/>
              <a:ea typeface="Arial"/>
              <a:cs typeface="Arial"/>
              <a:sym typeface="Arial"/>
            </a:endParaRPr>
          </a:p>
        </p:txBody>
      </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Shape 368"/>
          <p:cNvSpPr txBox="1">
            <a:spLocks noGrp="1"/>
          </p:cNvSpPr>
          <p:nvPr>
            <p:ph type="title"/>
          </p:nvPr>
        </p:nvSpPr>
        <p:spPr>
          <a:xfrm>
            <a:off x="479425" y="53776"/>
            <a:ext cx="9880900" cy="919732"/>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400" b="1" i="0" u="none" strike="noStrike" cap="none">
                <a:solidFill>
                  <a:schemeClr val="lt1"/>
                </a:solidFill>
                <a:latin typeface="Arial"/>
                <a:ea typeface="Arial"/>
                <a:cs typeface="Arial"/>
                <a:sym typeface="Arial"/>
              </a:rPr>
              <a:t>Dependency Management</a:t>
            </a:r>
          </a:p>
        </p:txBody>
      </p:sp>
      <p:sp>
        <p:nvSpPr>
          <p:cNvPr id="369" name="Shape 369"/>
          <p:cNvSpPr txBox="1">
            <a:spLocks noGrp="1"/>
          </p:cNvSpPr>
          <p:nvPr>
            <p:ph type="body" idx="1"/>
          </p:nvPr>
        </p:nvSpPr>
        <p:spPr>
          <a:xfrm>
            <a:off x="479425" y="1268414"/>
            <a:ext cx="11233150" cy="5076824"/>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pl-PL" sz="2200" b="0" i="0" u="none" strike="noStrike" cap="none">
                <a:solidFill>
                  <a:schemeClr val="dk1"/>
                </a:solidFill>
                <a:latin typeface="Arial"/>
                <a:ea typeface="Arial"/>
                <a:cs typeface="Arial"/>
                <a:sym typeface="Arial"/>
              </a:rPr>
              <a:t>Every dependency has a </a:t>
            </a:r>
            <a:r>
              <a:rPr lang="pl-PL" sz="2200" b="1" i="0" u="none" strike="noStrike" cap="none">
                <a:solidFill>
                  <a:schemeClr val="accent1"/>
                </a:solidFill>
                <a:latin typeface="Arial"/>
                <a:ea typeface="Arial"/>
                <a:cs typeface="Arial"/>
                <a:sym typeface="Arial"/>
              </a:rPr>
              <a:t>Scope</a:t>
            </a:r>
          </a:p>
          <a:p>
            <a:pPr marL="0" marR="0" lvl="0" indent="0" algn="l" rtl="0">
              <a:lnSpc>
                <a:spcPct val="100000"/>
              </a:lnSpc>
              <a:spcBef>
                <a:spcPts val="1200"/>
              </a:spcBef>
              <a:spcAft>
                <a:spcPts val="0"/>
              </a:spcAft>
              <a:buClr>
                <a:schemeClr val="dk1"/>
              </a:buClr>
              <a:buSzPct val="25000"/>
              <a:buFont typeface="Arial"/>
              <a:buNone/>
            </a:pPr>
            <a:r>
              <a:rPr lang="pl-PL" sz="2200" b="0" i="0" u="none" strike="noStrike" cap="none">
                <a:solidFill>
                  <a:schemeClr val="dk1"/>
                </a:solidFill>
                <a:latin typeface="Arial"/>
                <a:ea typeface="Arial"/>
                <a:cs typeface="Arial"/>
                <a:sym typeface="Arial"/>
              </a:rPr>
              <a:t>Scope limits transitivity</a:t>
            </a:r>
          </a:p>
          <a:p>
            <a:pPr marL="0" marR="0" lvl="0" indent="0" algn="l" rtl="0">
              <a:lnSpc>
                <a:spcPct val="100000"/>
              </a:lnSpc>
              <a:spcBef>
                <a:spcPts val="1200"/>
              </a:spcBef>
              <a:spcAft>
                <a:spcPts val="0"/>
              </a:spcAft>
              <a:buClr>
                <a:schemeClr val="dk1"/>
              </a:buClr>
              <a:buSzPct val="25000"/>
              <a:buFont typeface="Arial"/>
              <a:buNone/>
            </a:pPr>
            <a:r>
              <a:rPr lang="pl-PL" sz="2200" b="0" i="0" u="none" strike="noStrike" cap="none">
                <a:solidFill>
                  <a:schemeClr val="dk1"/>
                </a:solidFill>
                <a:latin typeface="Arial"/>
                <a:ea typeface="Arial"/>
                <a:cs typeface="Arial"/>
                <a:sym typeface="Arial"/>
              </a:rPr>
              <a:t>Scope affects the Classpath used for various build tasks</a:t>
            </a:r>
          </a:p>
          <a:p>
            <a:pPr marL="0" marR="0" lvl="0" indent="0" algn="l" rtl="0">
              <a:lnSpc>
                <a:spcPct val="100000"/>
              </a:lnSpc>
              <a:spcBef>
                <a:spcPts val="1200"/>
              </a:spcBef>
              <a:spcAft>
                <a:spcPts val="0"/>
              </a:spcAft>
              <a:buClr>
                <a:schemeClr val="dk1"/>
              </a:buClr>
              <a:buSzPct val="25000"/>
              <a:buFont typeface="Arial"/>
              <a:buNone/>
            </a:pPr>
            <a:r>
              <a:rPr lang="pl-PL" sz="2200" b="0" i="0" u="none" strike="noStrike" cap="none">
                <a:solidFill>
                  <a:schemeClr val="dk1"/>
                </a:solidFill>
                <a:latin typeface="Arial"/>
                <a:ea typeface="Arial"/>
                <a:cs typeface="Arial"/>
                <a:sym typeface="Arial"/>
              </a:rPr>
              <a:t>The 6 scopes available in Maven are:</a:t>
            </a:r>
          </a:p>
          <a:p>
            <a:pPr marL="342900" marR="0" lvl="0" indent="-342900" algn="l" rtl="0">
              <a:lnSpc>
                <a:spcPct val="100000"/>
              </a:lnSpc>
              <a:spcBef>
                <a:spcPts val="1200"/>
              </a:spcBef>
              <a:spcAft>
                <a:spcPts val="0"/>
              </a:spcAft>
              <a:buClr>
                <a:schemeClr val="dk1"/>
              </a:buClr>
              <a:buSzPct val="100000"/>
              <a:buFont typeface="Arial"/>
              <a:buChar char="•"/>
            </a:pPr>
            <a:r>
              <a:rPr lang="pl-PL" sz="2200" b="0" i="0" u="none" strike="noStrike" cap="none">
                <a:solidFill>
                  <a:schemeClr val="dk1"/>
                </a:solidFill>
                <a:latin typeface="Arial"/>
                <a:ea typeface="Arial"/>
                <a:cs typeface="Arial"/>
                <a:sym typeface="Arial"/>
              </a:rPr>
              <a:t>Compile (the default scope)</a:t>
            </a:r>
          </a:p>
          <a:p>
            <a:pPr marL="342900" marR="0" lvl="0" indent="-342900" algn="l" rtl="0">
              <a:lnSpc>
                <a:spcPct val="100000"/>
              </a:lnSpc>
              <a:spcBef>
                <a:spcPts val="1200"/>
              </a:spcBef>
              <a:spcAft>
                <a:spcPts val="0"/>
              </a:spcAft>
              <a:buClr>
                <a:schemeClr val="dk1"/>
              </a:buClr>
              <a:buSzPct val="100000"/>
              <a:buFont typeface="Arial"/>
              <a:buChar char="•"/>
            </a:pPr>
            <a:r>
              <a:rPr lang="pl-PL" sz="2200" b="0" i="0" u="none" strike="noStrike" cap="none">
                <a:solidFill>
                  <a:schemeClr val="dk1"/>
                </a:solidFill>
                <a:latin typeface="Arial"/>
                <a:ea typeface="Arial"/>
                <a:cs typeface="Arial"/>
                <a:sym typeface="Arial"/>
              </a:rPr>
              <a:t>Provided</a:t>
            </a:r>
          </a:p>
          <a:p>
            <a:pPr marL="342900" marR="0" lvl="0" indent="-342900" algn="l" rtl="0">
              <a:lnSpc>
                <a:spcPct val="100000"/>
              </a:lnSpc>
              <a:spcBef>
                <a:spcPts val="1200"/>
              </a:spcBef>
              <a:spcAft>
                <a:spcPts val="0"/>
              </a:spcAft>
              <a:buClr>
                <a:schemeClr val="dk1"/>
              </a:buClr>
              <a:buSzPct val="100000"/>
              <a:buFont typeface="Arial"/>
              <a:buChar char="•"/>
            </a:pPr>
            <a:r>
              <a:rPr lang="pl-PL" sz="2200" b="0" i="0" u="none" strike="noStrike" cap="none">
                <a:solidFill>
                  <a:schemeClr val="dk1"/>
                </a:solidFill>
                <a:latin typeface="Arial"/>
                <a:ea typeface="Arial"/>
                <a:cs typeface="Arial"/>
                <a:sym typeface="Arial"/>
              </a:rPr>
              <a:t>Runtime</a:t>
            </a:r>
          </a:p>
          <a:p>
            <a:pPr marL="342900" marR="0" lvl="0" indent="-342900" algn="l" rtl="0">
              <a:lnSpc>
                <a:spcPct val="100000"/>
              </a:lnSpc>
              <a:spcBef>
                <a:spcPts val="1200"/>
              </a:spcBef>
              <a:spcAft>
                <a:spcPts val="0"/>
              </a:spcAft>
              <a:buClr>
                <a:schemeClr val="dk1"/>
              </a:buClr>
              <a:buSzPct val="100000"/>
              <a:buFont typeface="Arial"/>
              <a:buChar char="•"/>
            </a:pPr>
            <a:r>
              <a:rPr lang="pl-PL" sz="2200" b="0" i="0" u="none" strike="noStrike" cap="none">
                <a:solidFill>
                  <a:schemeClr val="dk1"/>
                </a:solidFill>
                <a:latin typeface="Arial"/>
                <a:ea typeface="Arial"/>
                <a:cs typeface="Arial"/>
                <a:sym typeface="Arial"/>
              </a:rPr>
              <a:t>Test</a:t>
            </a:r>
          </a:p>
          <a:p>
            <a:pPr marL="342900" marR="0" lvl="0" indent="-342900" algn="l" rtl="0">
              <a:lnSpc>
                <a:spcPct val="100000"/>
              </a:lnSpc>
              <a:spcBef>
                <a:spcPts val="1200"/>
              </a:spcBef>
              <a:spcAft>
                <a:spcPts val="0"/>
              </a:spcAft>
              <a:buClr>
                <a:schemeClr val="dk1"/>
              </a:buClr>
              <a:buSzPct val="100000"/>
              <a:buFont typeface="Arial"/>
              <a:buChar char="•"/>
            </a:pPr>
            <a:r>
              <a:rPr lang="pl-PL" sz="2200" b="0" i="0" u="none" strike="noStrike" cap="none">
                <a:solidFill>
                  <a:schemeClr val="dk1"/>
                </a:solidFill>
                <a:latin typeface="Arial"/>
                <a:ea typeface="Arial"/>
                <a:cs typeface="Arial"/>
                <a:sym typeface="Arial"/>
              </a:rPr>
              <a:t>System</a:t>
            </a:r>
          </a:p>
          <a:p>
            <a:pPr marL="342900" marR="0" lvl="0" indent="-342900" algn="l" rtl="0">
              <a:lnSpc>
                <a:spcPct val="100000"/>
              </a:lnSpc>
              <a:spcBef>
                <a:spcPts val="1200"/>
              </a:spcBef>
              <a:buClr>
                <a:schemeClr val="dk1"/>
              </a:buClr>
              <a:buSzPct val="100000"/>
              <a:buFont typeface="Arial"/>
              <a:buChar char="•"/>
            </a:pPr>
            <a:r>
              <a:rPr lang="pl-PL" sz="2200" b="0" i="0" u="none" strike="noStrike" cap="none">
                <a:solidFill>
                  <a:schemeClr val="dk1"/>
                </a:solidFill>
                <a:latin typeface="Arial"/>
                <a:ea typeface="Arial"/>
                <a:cs typeface="Arial"/>
                <a:sym typeface="Arial"/>
              </a:rPr>
              <a:t>Import (since version 2.0.9)</a:t>
            </a:r>
          </a:p>
        </p:txBody>
      </p:sp>
      <p:sp>
        <p:nvSpPr>
          <p:cNvPr id="370" name="Shape 370"/>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b="0" i="0" u="none" strike="noStrike" cap="none" dirty="0" smtClean="0">
                <a:solidFill>
                  <a:schemeClr val="dk2"/>
                </a:solidFill>
                <a:latin typeface="Arial"/>
                <a:ea typeface="Arial"/>
                <a:cs typeface="Arial"/>
                <a:sym typeface="Arial"/>
              </a:rPr>
              <a:t>AEM Development with HTL and Sling Models</a:t>
            </a:r>
            <a:endParaRPr lang="pl-PL" sz="1000" b="0" i="0" u="none" strike="noStrike" cap="none" dirty="0">
              <a:solidFill>
                <a:schemeClr val="dk2"/>
              </a:solidFill>
              <a:latin typeface="Arial"/>
              <a:ea typeface="Arial"/>
              <a:cs typeface="Arial"/>
              <a:sym typeface="Arial"/>
            </a:endParaRPr>
          </a:p>
        </p:txBody>
      </p:sp>
      <p:sp>
        <p:nvSpPr>
          <p:cNvPr id="371" name="Shape 371"/>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i="0" u="none" strike="noStrike" cap="none">
                <a:solidFill>
                  <a:schemeClr val="accent1"/>
                </a:solidFill>
                <a:latin typeface="Arial"/>
                <a:ea typeface="Arial"/>
                <a:cs typeface="Arial"/>
                <a:sym typeface="Arial"/>
              </a:rPr>
              <a:t>15</a:t>
            </a:fld>
            <a:endParaRPr lang="pl-PL" sz="1000" b="1" i="0" u="none" strike="noStrike" cap="none">
              <a:solidFill>
                <a:schemeClr val="accent1"/>
              </a:solidFill>
              <a:latin typeface="Arial"/>
              <a:ea typeface="Arial"/>
              <a:cs typeface="Arial"/>
              <a:sym typeface="Arial"/>
            </a:endParaRPr>
          </a:p>
        </p:txBody>
      </p:sp>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title"/>
          </p:nvPr>
        </p:nvSpPr>
        <p:spPr>
          <a:xfrm>
            <a:off x="479425" y="53776"/>
            <a:ext cx="9880900" cy="919732"/>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400" b="1" i="0" u="none" strike="noStrike" cap="none">
                <a:solidFill>
                  <a:schemeClr val="lt1"/>
                </a:solidFill>
                <a:latin typeface="Arial"/>
                <a:ea typeface="Arial"/>
                <a:cs typeface="Arial"/>
                <a:sym typeface="Arial"/>
              </a:rPr>
              <a:t>Objectives</a:t>
            </a:r>
          </a:p>
        </p:txBody>
      </p:sp>
      <p:sp>
        <p:nvSpPr>
          <p:cNvPr id="378" name="Shape 378"/>
          <p:cNvSpPr txBox="1">
            <a:spLocks noGrp="1"/>
          </p:cNvSpPr>
          <p:nvPr>
            <p:ph type="body" idx="1"/>
          </p:nvPr>
        </p:nvSpPr>
        <p:spPr>
          <a:xfrm>
            <a:off x="479425" y="1268414"/>
            <a:ext cx="5469819" cy="5076824"/>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chemeClr val="accent1"/>
              </a:buClr>
              <a:buSzPct val="25000"/>
              <a:buFont typeface="Arial"/>
              <a:buNone/>
            </a:pPr>
            <a:r>
              <a:rPr lang="pl-PL" sz="2200" b="0" i="0" u="none" strike="noStrike" cap="none">
                <a:solidFill>
                  <a:schemeClr val="accent1"/>
                </a:solidFill>
                <a:latin typeface="Arial"/>
                <a:ea typeface="Arial"/>
                <a:cs typeface="Arial"/>
                <a:sym typeface="Arial"/>
              </a:rPr>
              <a:t>During this session you will:</a:t>
            </a:r>
          </a:p>
          <a:p>
            <a:pPr marL="342900" marR="0" lvl="0" indent="-342900" algn="l" rtl="0">
              <a:lnSpc>
                <a:spcPct val="100000"/>
              </a:lnSpc>
              <a:spcBef>
                <a:spcPts val="1200"/>
              </a:spcBef>
              <a:spcAft>
                <a:spcPts val="0"/>
              </a:spcAft>
              <a:buClr>
                <a:srgbClr val="70A100"/>
              </a:buClr>
              <a:buSzPct val="100000"/>
              <a:buFont typeface="Noto Sans Symbols"/>
              <a:buChar char="✓"/>
            </a:pPr>
            <a:r>
              <a:rPr lang="pl-PL" sz="2200" b="0" i="0" u="none" strike="noStrike" cap="none">
                <a:solidFill>
                  <a:srgbClr val="70A100"/>
                </a:solidFill>
                <a:latin typeface="Arial"/>
                <a:ea typeface="Arial"/>
                <a:cs typeface="Arial"/>
                <a:sym typeface="Arial"/>
              </a:rPr>
              <a:t>Briefly review what Maven does</a:t>
            </a:r>
          </a:p>
          <a:p>
            <a:pPr marL="342900" marR="0" lvl="0" indent="-342900" algn="l" rtl="0">
              <a:lnSpc>
                <a:spcPct val="100000"/>
              </a:lnSpc>
              <a:spcBef>
                <a:spcPts val="1200"/>
              </a:spcBef>
              <a:spcAft>
                <a:spcPts val="0"/>
              </a:spcAft>
              <a:buClr>
                <a:srgbClr val="000000"/>
              </a:buClr>
              <a:buSzPct val="100000"/>
              <a:buFont typeface="Arial"/>
              <a:buChar char="✓"/>
            </a:pPr>
            <a:r>
              <a:rPr lang="pl-PL" sz="2200" b="0" i="0" u="none" strike="noStrike" cap="none">
                <a:solidFill>
                  <a:srgbClr val="000000"/>
                </a:solidFill>
                <a:latin typeface="Arial"/>
                <a:ea typeface="Arial"/>
                <a:cs typeface="Arial"/>
                <a:sym typeface="Arial"/>
              </a:rPr>
              <a:t>Learn the structure of an AEM project</a:t>
            </a:r>
          </a:p>
          <a:p>
            <a:pPr marL="342900" marR="0" lvl="0" indent="-342900" algn="l" rtl="0">
              <a:lnSpc>
                <a:spcPct val="100000"/>
              </a:lnSpc>
              <a:spcBef>
                <a:spcPts val="1200"/>
              </a:spcBef>
              <a:spcAft>
                <a:spcPts val="0"/>
              </a:spcAft>
              <a:buClr>
                <a:srgbClr val="000000"/>
              </a:buClr>
              <a:buSzPct val="100000"/>
              <a:buFont typeface="Arial"/>
              <a:buChar char="✓"/>
            </a:pPr>
            <a:r>
              <a:rPr lang="pl-PL" sz="2200" b="0" i="0" u="none" strike="noStrike" cap="none">
                <a:solidFill>
                  <a:srgbClr val="000000"/>
                </a:solidFill>
                <a:latin typeface="Arial"/>
                <a:ea typeface="Arial"/>
                <a:cs typeface="Arial"/>
                <a:sym typeface="Arial"/>
              </a:rPr>
              <a:t>Work with versionable code</a:t>
            </a:r>
          </a:p>
          <a:p>
            <a:pPr marL="342900" marR="0" lvl="0" indent="-342900" algn="l" rtl="0">
              <a:lnSpc>
                <a:spcPct val="100000"/>
              </a:lnSpc>
              <a:spcBef>
                <a:spcPts val="1200"/>
              </a:spcBef>
              <a:spcAft>
                <a:spcPts val="0"/>
              </a:spcAft>
              <a:buClr>
                <a:srgbClr val="000000"/>
              </a:buClr>
              <a:buSzPct val="100000"/>
              <a:buFont typeface="Arial"/>
              <a:buChar char="✓"/>
            </a:pPr>
            <a:r>
              <a:rPr lang="pl-PL" sz="2200" b="0" i="0" u="none" strike="noStrike" cap="none">
                <a:solidFill>
                  <a:srgbClr val="000000"/>
                </a:solidFill>
                <a:latin typeface="Arial"/>
                <a:ea typeface="Arial"/>
                <a:cs typeface="Arial"/>
                <a:sym typeface="Arial"/>
              </a:rPr>
              <a:t>Learn to build a project and deploy it to AEM</a:t>
            </a:r>
          </a:p>
          <a:p>
            <a:pPr marL="342900" marR="0" lvl="0" indent="-342900" algn="l" rtl="0">
              <a:lnSpc>
                <a:spcPct val="100000"/>
              </a:lnSpc>
              <a:spcBef>
                <a:spcPts val="1200"/>
              </a:spcBef>
              <a:spcAft>
                <a:spcPts val="0"/>
              </a:spcAft>
              <a:buClr>
                <a:srgbClr val="000000"/>
              </a:buClr>
              <a:buSzPct val="100000"/>
              <a:buFont typeface="Arial"/>
              <a:buChar char="✓"/>
            </a:pPr>
            <a:r>
              <a:rPr lang="pl-PL" sz="2200" b="0" i="0" u="none" strike="noStrike" cap="none">
                <a:solidFill>
                  <a:srgbClr val="000000"/>
                </a:solidFill>
                <a:latin typeface="Arial"/>
                <a:ea typeface="Arial"/>
                <a:cs typeface="Arial"/>
                <a:sym typeface="Arial"/>
              </a:rPr>
              <a:t>Understand the architecture of an AEM component</a:t>
            </a:r>
          </a:p>
          <a:p>
            <a:pPr marL="342900" marR="0" lvl="0" indent="-342900" algn="l" rtl="0">
              <a:lnSpc>
                <a:spcPct val="100000"/>
              </a:lnSpc>
              <a:spcBef>
                <a:spcPts val="1200"/>
              </a:spcBef>
              <a:spcAft>
                <a:spcPts val="0"/>
              </a:spcAft>
              <a:buClr>
                <a:srgbClr val="000000"/>
              </a:buClr>
              <a:buSzPct val="100000"/>
              <a:buFont typeface="Arial"/>
              <a:buChar char="✓"/>
            </a:pPr>
            <a:r>
              <a:rPr lang="pl-PL" sz="2200" b="0" i="0" u="none" strike="noStrike" cap="none">
                <a:solidFill>
                  <a:srgbClr val="000000"/>
                </a:solidFill>
                <a:latin typeface="Arial"/>
                <a:ea typeface="Arial"/>
                <a:cs typeface="Arial"/>
                <a:sym typeface="Arial"/>
              </a:rPr>
              <a:t>Learn basics of HTL</a:t>
            </a:r>
          </a:p>
          <a:p>
            <a:pPr marL="342900" marR="0" lvl="0" indent="-342900" algn="l" rtl="0">
              <a:lnSpc>
                <a:spcPct val="100000"/>
              </a:lnSpc>
              <a:spcBef>
                <a:spcPts val="1200"/>
              </a:spcBef>
              <a:spcAft>
                <a:spcPts val="0"/>
              </a:spcAft>
              <a:buClr>
                <a:srgbClr val="000000"/>
              </a:buClr>
              <a:buSzPct val="100000"/>
              <a:buFont typeface="Arial"/>
              <a:buChar char="✓"/>
            </a:pPr>
            <a:r>
              <a:rPr lang="pl-PL" sz="2200" b="0" i="0" u="none" strike="noStrike" cap="none">
                <a:solidFill>
                  <a:srgbClr val="000000"/>
                </a:solidFill>
                <a:latin typeface="Arial"/>
                <a:ea typeface="Arial"/>
                <a:cs typeface="Arial"/>
                <a:sym typeface="Arial"/>
              </a:rPr>
              <a:t>Learn how to use Sling Models</a:t>
            </a:r>
          </a:p>
          <a:p>
            <a:pPr marL="342900" marR="0" lvl="0" indent="-342900" algn="l" rtl="0">
              <a:lnSpc>
                <a:spcPct val="100000"/>
              </a:lnSpc>
              <a:spcBef>
                <a:spcPts val="1200"/>
              </a:spcBef>
              <a:buClr>
                <a:srgbClr val="000000"/>
              </a:buClr>
              <a:buSzPct val="100000"/>
              <a:buFont typeface="Arial"/>
              <a:buChar char="✓"/>
            </a:pPr>
            <a:r>
              <a:rPr lang="pl-PL" sz="2200" b="0" i="0" u="none" strike="noStrike" cap="none">
                <a:solidFill>
                  <a:srgbClr val="000000"/>
                </a:solidFill>
                <a:latin typeface="Arial"/>
                <a:ea typeface="Arial"/>
                <a:cs typeface="Arial"/>
                <a:sym typeface="Arial"/>
              </a:rPr>
              <a:t>Gain basic practical knowledge of OSGi</a:t>
            </a:r>
          </a:p>
        </p:txBody>
      </p:sp>
      <p:sp>
        <p:nvSpPr>
          <p:cNvPr id="379" name="Shape 379"/>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b="0" i="0" u="none" strike="noStrike" cap="none" dirty="0" smtClean="0">
                <a:solidFill>
                  <a:schemeClr val="dk2"/>
                </a:solidFill>
                <a:latin typeface="Arial"/>
                <a:ea typeface="Arial"/>
                <a:cs typeface="Arial"/>
                <a:sym typeface="Arial"/>
              </a:rPr>
              <a:t>AEM Development with HTL and Sling Models</a:t>
            </a:r>
            <a:endParaRPr lang="pl-PL" sz="1000" b="0" i="0" u="none" strike="noStrike" cap="none" dirty="0">
              <a:solidFill>
                <a:schemeClr val="dk2"/>
              </a:solidFill>
              <a:latin typeface="Arial"/>
              <a:ea typeface="Arial"/>
              <a:cs typeface="Arial"/>
              <a:sym typeface="Arial"/>
            </a:endParaRPr>
          </a:p>
        </p:txBody>
      </p:sp>
      <p:sp>
        <p:nvSpPr>
          <p:cNvPr id="380" name="Shape 380"/>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i="0" u="none" strike="noStrike" cap="none">
                <a:solidFill>
                  <a:schemeClr val="accent1"/>
                </a:solidFill>
                <a:latin typeface="Arial"/>
                <a:ea typeface="Arial"/>
                <a:cs typeface="Arial"/>
                <a:sym typeface="Arial"/>
              </a:rPr>
              <a:t>16</a:t>
            </a:fld>
            <a:endParaRPr lang="pl-PL" sz="1000" b="1" i="0" u="none" strike="noStrike" cap="none">
              <a:solidFill>
                <a:schemeClr val="accent1"/>
              </a:solidFill>
              <a:latin typeface="Arial"/>
              <a:ea typeface="Arial"/>
              <a:cs typeface="Arial"/>
              <a:sym typeface="Arial"/>
            </a:endParaRPr>
          </a:p>
        </p:txBody>
      </p:sp>
      <p:pic>
        <p:nvPicPr>
          <p:cNvPr id="381" name="Shape 381"/>
          <p:cNvPicPr preferRelativeResize="0">
            <a:picLocks noGrp="1"/>
          </p:cNvPicPr>
          <p:nvPr>
            <p:ph type="body" idx="2"/>
          </p:nvPr>
        </p:nvPicPr>
        <p:blipFill rotWithShape="1">
          <a:blip r:embed="rId3">
            <a:alphaModFix/>
          </a:blip>
          <a:srcRect l="9592" r="9591"/>
          <a:stretch/>
        </p:blipFill>
        <p:spPr>
          <a:xfrm>
            <a:off x="6242756" y="1268414"/>
            <a:ext cx="5469819" cy="5076824"/>
          </a:xfrm>
          <a:prstGeom prst="rect">
            <a:avLst/>
          </a:prstGeom>
          <a:noFill/>
          <a:ln>
            <a:noFill/>
          </a:ln>
        </p:spPr>
      </p:pic>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title"/>
          </p:nvPr>
        </p:nvSpPr>
        <p:spPr>
          <a:xfrm>
            <a:off x="479425" y="53776"/>
            <a:ext cx="9880900" cy="919732"/>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400" b="1" i="0" u="none" strike="noStrike" cap="none">
                <a:solidFill>
                  <a:schemeClr val="lt1"/>
                </a:solidFill>
                <a:latin typeface="Arial"/>
                <a:ea typeface="Arial"/>
                <a:cs typeface="Arial"/>
                <a:sym typeface="Arial"/>
              </a:rPr>
              <a:t>The ’Cognifide Way’</a:t>
            </a:r>
          </a:p>
        </p:txBody>
      </p:sp>
      <p:pic>
        <p:nvPicPr>
          <p:cNvPr id="388" name="Shape 388"/>
          <p:cNvPicPr preferRelativeResize="0">
            <a:picLocks noGrp="1"/>
          </p:cNvPicPr>
          <p:nvPr>
            <p:ph type="body" idx="1"/>
          </p:nvPr>
        </p:nvPicPr>
        <p:blipFill rotWithShape="1">
          <a:blip r:embed="rId3">
            <a:alphaModFix/>
          </a:blip>
          <a:srcRect/>
          <a:stretch/>
        </p:blipFill>
        <p:spPr>
          <a:xfrm>
            <a:off x="6156049" y="2925817"/>
            <a:ext cx="4788418" cy="1548387"/>
          </a:xfrm>
          <a:prstGeom prst="rect">
            <a:avLst/>
          </a:prstGeom>
          <a:noFill/>
          <a:ln>
            <a:noFill/>
          </a:ln>
        </p:spPr>
      </p:pic>
      <p:sp>
        <p:nvSpPr>
          <p:cNvPr id="389" name="Shape 389"/>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b="0" i="0" u="none" strike="noStrike" cap="none" dirty="0" smtClean="0">
                <a:solidFill>
                  <a:schemeClr val="dk2"/>
                </a:solidFill>
                <a:latin typeface="Arial"/>
                <a:ea typeface="Arial"/>
                <a:cs typeface="Arial"/>
                <a:sym typeface="Arial"/>
              </a:rPr>
              <a:t>AEM Development with HTL and Sling Models</a:t>
            </a:r>
            <a:endParaRPr lang="pl-PL" sz="1000" b="0" i="0" u="none" strike="noStrike" cap="none" dirty="0">
              <a:solidFill>
                <a:schemeClr val="dk2"/>
              </a:solidFill>
              <a:latin typeface="Arial"/>
              <a:ea typeface="Arial"/>
              <a:cs typeface="Arial"/>
              <a:sym typeface="Arial"/>
            </a:endParaRPr>
          </a:p>
        </p:txBody>
      </p:sp>
      <p:sp>
        <p:nvSpPr>
          <p:cNvPr id="390" name="Shape 390"/>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i="0" u="none" strike="noStrike" cap="none">
                <a:solidFill>
                  <a:schemeClr val="accent1"/>
                </a:solidFill>
                <a:latin typeface="Arial"/>
                <a:ea typeface="Arial"/>
                <a:cs typeface="Arial"/>
                <a:sym typeface="Arial"/>
              </a:rPr>
              <a:t>17</a:t>
            </a:fld>
            <a:endParaRPr lang="pl-PL" sz="1000" b="1" i="0" u="none" strike="noStrike" cap="none">
              <a:solidFill>
                <a:schemeClr val="accent1"/>
              </a:solidFill>
              <a:latin typeface="Arial"/>
              <a:ea typeface="Arial"/>
              <a:cs typeface="Arial"/>
              <a:sym typeface="Arial"/>
            </a:endParaRPr>
          </a:p>
        </p:txBody>
      </p:sp>
      <p:pic>
        <p:nvPicPr>
          <p:cNvPr id="391" name="Shape 391" descr="https://cdn.elegantthemes.com/blog/wp-content/uploads/2016/02/adobe-logo-hover-animation.gif"/>
          <p:cNvPicPr preferRelativeResize="0">
            <a:picLocks noGrp="1"/>
          </p:cNvPicPr>
          <p:nvPr>
            <p:ph type="body" idx="2"/>
          </p:nvPr>
        </p:nvPicPr>
        <p:blipFill rotWithShape="1">
          <a:blip r:embed="rId4">
            <a:alphaModFix/>
          </a:blip>
          <a:srcRect/>
          <a:stretch/>
        </p:blipFill>
        <p:spPr>
          <a:xfrm>
            <a:off x="2089984" y="2655634"/>
            <a:ext cx="2354524" cy="2088751"/>
          </a:xfrm>
          <a:prstGeom prst="rect">
            <a:avLst/>
          </a:prstGeom>
          <a:noFill/>
          <a:ln>
            <a:noFill/>
          </a:ln>
        </p:spPr>
      </p:pic>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pic>
        <p:nvPicPr>
          <p:cNvPr id="396" name="Shape 396"/>
          <p:cNvPicPr preferRelativeResize="0">
            <a:picLocks noGrp="1"/>
          </p:cNvPicPr>
          <p:nvPr>
            <p:ph type="pic" idx="2"/>
          </p:nvPr>
        </p:nvPicPr>
        <p:blipFill rotWithShape="1">
          <a:blip r:embed="rId3">
            <a:alphaModFix/>
          </a:blip>
          <a:srcRect t="15330" b="15331"/>
          <a:stretch/>
        </p:blipFill>
        <p:spPr>
          <a:xfrm>
            <a:off x="0" y="1774"/>
            <a:ext cx="12201234" cy="6345238"/>
          </a:xfrm>
          <a:prstGeom prst="rect">
            <a:avLst/>
          </a:prstGeom>
          <a:noFill/>
          <a:ln>
            <a:noFill/>
          </a:ln>
        </p:spPr>
      </p:pic>
      <p:sp>
        <p:nvSpPr>
          <p:cNvPr id="397" name="Shape 397"/>
          <p:cNvSpPr txBox="1">
            <a:spLocks noGrp="1"/>
          </p:cNvSpPr>
          <p:nvPr>
            <p:ph type="ctrTitle"/>
          </p:nvPr>
        </p:nvSpPr>
        <p:spPr>
          <a:xfrm>
            <a:off x="6801837" y="2535828"/>
            <a:ext cx="4380176" cy="2168372"/>
          </a:xfrm>
          <a:prstGeom prst="rect">
            <a:avLst/>
          </a:prstGeom>
          <a:noFill/>
          <a:ln>
            <a:noFill/>
          </a:ln>
        </p:spPr>
        <p:txBody>
          <a:bodyPr wrap="square" lIns="0" tIns="0" rIns="0" bIns="0" anchor="b" anchorCtr="0">
            <a:noAutofit/>
          </a:bodyPr>
          <a:lstStyle/>
          <a:p>
            <a:pPr marL="0" marR="0" lvl="0" indent="0" algn="l" rtl="0">
              <a:lnSpc>
                <a:spcPct val="100000"/>
              </a:lnSpc>
              <a:spcBef>
                <a:spcPts val="0"/>
              </a:spcBef>
              <a:buClr>
                <a:schemeClr val="lt1"/>
              </a:buClr>
              <a:buSzPct val="25000"/>
              <a:buFont typeface="Arial"/>
              <a:buNone/>
            </a:pPr>
            <a:r>
              <a:rPr lang="pl-PL" sz="2800" b="1" i="0" u="none" strike="noStrike" cap="none">
                <a:solidFill>
                  <a:schemeClr val="lt1"/>
                </a:solidFill>
                <a:latin typeface="Arial"/>
                <a:ea typeface="Arial"/>
                <a:cs typeface="Arial"/>
                <a:sym typeface="Arial"/>
              </a:rPr>
              <a:t>Project Structure</a:t>
            </a:r>
          </a:p>
        </p:txBody>
      </p:sp>
      <p:sp>
        <p:nvSpPr>
          <p:cNvPr id="398" name="Shape 398"/>
          <p:cNvSpPr txBox="1">
            <a:spLocks noGrp="1"/>
          </p:cNvSpPr>
          <p:nvPr>
            <p:ph type="subTitle" idx="1"/>
          </p:nvPr>
        </p:nvSpPr>
        <p:spPr>
          <a:xfrm>
            <a:off x="6801836" y="4833701"/>
            <a:ext cx="4380177" cy="42418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200" b="0" i="0" u="none" strike="noStrike" cap="none">
                <a:solidFill>
                  <a:schemeClr val="lt1"/>
                </a:solidFill>
                <a:latin typeface="Arial"/>
                <a:ea typeface="Arial"/>
                <a:cs typeface="Arial"/>
                <a:sym typeface="Arial"/>
              </a:rPr>
              <a:t>The AEM Maven Archetype</a:t>
            </a:r>
          </a:p>
        </p:txBody>
      </p:sp>
      <p:sp>
        <p:nvSpPr>
          <p:cNvPr id="399" name="Shape 399"/>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b="0" i="0" u="none" strike="noStrike" cap="none" dirty="0" smtClean="0">
                <a:solidFill>
                  <a:schemeClr val="dk2"/>
                </a:solidFill>
                <a:latin typeface="Arial"/>
                <a:ea typeface="Arial"/>
                <a:cs typeface="Arial"/>
                <a:sym typeface="Arial"/>
              </a:rPr>
              <a:t>AEM Development with HTL and Sling Models</a:t>
            </a:r>
            <a:endParaRPr lang="pl-PL" sz="1000" b="0" i="0" u="none" strike="noStrike" cap="none" dirty="0">
              <a:solidFill>
                <a:schemeClr val="dk2"/>
              </a:solidFill>
              <a:latin typeface="Arial"/>
              <a:ea typeface="Arial"/>
              <a:cs typeface="Arial"/>
              <a:sym typeface="Arial"/>
            </a:endParaRPr>
          </a:p>
        </p:txBody>
      </p:sp>
      <p:sp>
        <p:nvSpPr>
          <p:cNvPr id="400" name="Shape 400"/>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i="0" u="none" strike="noStrike" cap="none">
                <a:solidFill>
                  <a:schemeClr val="accent1"/>
                </a:solidFill>
                <a:latin typeface="Arial"/>
                <a:ea typeface="Arial"/>
                <a:cs typeface="Arial"/>
                <a:sym typeface="Arial"/>
              </a:rPr>
              <a:t>18</a:t>
            </a:fld>
            <a:endParaRPr lang="pl-PL" sz="1000" b="1" i="0" u="none" strike="noStrike" cap="none">
              <a:solidFill>
                <a:schemeClr val="accent1"/>
              </a:solidFill>
              <a:latin typeface="Arial"/>
              <a:ea typeface="Arial"/>
              <a:cs typeface="Arial"/>
              <a:sym typeface="Arial"/>
            </a:endParaRPr>
          </a:p>
        </p:txBody>
      </p:sp>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Shape 406"/>
          <p:cNvSpPr txBox="1">
            <a:spLocks noGrp="1"/>
          </p:cNvSpPr>
          <p:nvPr>
            <p:ph type="title"/>
          </p:nvPr>
        </p:nvSpPr>
        <p:spPr>
          <a:xfrm>
            <a:off x="479425" y="53776"/>
            <a:ext cx="9880900" cy="919732"/>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400" b="1" i="0" u="none" strike="noStrike" cap="none">
                <a:solidFill>
                  <a:schemeClr val="lt1"/>
                </a:solidFill>
                <a:latin typeface="Arial"/>
                <a:ea typeface="Arial"/>
                <a:cs typeface="Arial"/>
                <a:sym typeface="Arial"/>
              </a:rPr>
              <a:t>Project Structure</a:t>
            </a:r>
          </a:p>
        </p:txBody>
      </p:sp>
      <p:sp>
        <p:nvSpPr>
          <p:cNvPr id="407" name="Shape 407"/>
          <p:cNvSpPr txBox="1">
            <a:spLocks noGrp="1"/>
          </p:cNvSpPr>
          <p:nvPr>
            <p:ph type="body" idx="1"/>
          </p:nvPr>
        </p:nvSpPr>
        <p:spPr>
          <a:xfrm>
            <a:off x="479425" y="1268414"/>
            <a:ext cx="5469819" cy="5076824"/>
          </a:xfrm>
          <a:prstGeom prst="rect">
            <a:avLst/>
          </a:prstGeom>
          <a:noFill/>
          <a:ln>
            <a:noFill/>
          </a:ln>
        </p:spPr>
        <p:txBody>
          <a:bodyPr wrap="square" lIns="0" tIns="0" rIns="0" bIns="0" anchor="t" anchorCtr="0">
            <a:noAutofit/>
          </a:bodyPr>
          <a:lstStyle/>
          <a:p>
            <a:pPr marL="342900" marR="0" lvl="0" indent="-342900" algn="l" rtl="0">
              <a:lnSpc>
                <a:spcPct val="100000"/>
              </a:lnSpc>
              <a:spcBef>
                <a:spcPts val="0"/>
              </a:spcBef>
              <a:spcAft>
                <a:spcPts val="0"/>
              </a:spcAft>
              <a:buClr>
                <a:schemeClr val="accent1"/>
              </a:buClr>
              <a:buSzPct val="100000"/>
              <a:buFont typeface="Arial"/>
              <a:buChar char="•"/>
            </a:pPr>
            <a:r>
              <a:rPr lang="pl-PL" sz="2200" b="0" i="0" u="none" strike="noStrike" cap="none">
                <a:solidFill>
                  <a:schemeClr val="accent1"/>
                </a:solidFill>
                <a:latin typeface="Consolas"/>
                <a:ea typeface="Consolas"/>
                <a:cs typeface="Consolas"/>
                <a:sym typeface="Consolas"/>
              </a:rPr>
              <a:t>aem</a:t>
            </a:r>
          </a:p>
          <a:p>
            <a:pPr marL="615950" marR="0" lvl="2" indent="-349250" algn="l" rtl="0">
              <a:lnSpc>
                <a:spcPct val="100000"/>
              </a:lnSpc>
              <a:spcBef>
                <a:spcPts val="600"/>
              </a:spcBef>
              <a:spcAft>
                <a:spcPts val="0"/>
              </a:spcAft>
              <a:buClr>
                <a:schemeClr val="accent1"/>
              </a:buClr>
              <a:buSzPct val="100000"/>
              <a:buFont typeface="Arial"/>
              <a:buChar char="•"/>
            </a:pPr>
            <a:r>
              <a:rPr lang="pl-PL" sz="2000" b="0" i="0" u="none" strike="noStrike" cap="none">
                <a:solidFill>
                  <a:schemeClr val="dk1"/>
                </a:solidFill>
                <a:latin typeface="Consolas"/>
                <a:ea typeface="Consolas"/>
                <a:cs typeface="Consolas"/>
                <a:sym typeface="Consolas"/>
              </a:rPr>
              <a:t>training-app</a:t>
            </a:r>
          </a:p>
          <a:p>
            <a:pPr marL="879475" marR="0" lvl="3" indent="-346075" algn="l" rtl="0">
              <a:lnSpc>
                <a:spcPct val="100000"/>
              </a:lnSpc>
              <a:spcBef>
                <a:spcPts val="600"/>
              </a:spcBef>
              <a:spcAft>
                <a:spcPts val="0"/>
              </a:spcAft>
              <a:buClr>
                <a:schemeClr val="accent1"/>
              </a:buClr>
              <a:buSzPct val="100000"/>
              <a:buFont typeface="Arial"/>
              <a:buChar char="•"/>
            </a:pPr>
            <a:r>
              <a:rPr lang="pl-PL" sz="1800" b="0" i="0" u="none" strike="sngStrike" cap="none">
                <a:solidFill>
                  <a:schemeClr val="dk1"/>
                </a:solidFill>
                <a:latin typeface="Consolas"/>
                <a:ea typeface="Consolas"/>
                <a:cs typeface="Consolas"/>
                <a:sym typeface="Consolas"/>
              </a:rPr>
              <a:t>training-app-activator</a:t>
            </a:r>
          </a:p>
          <a:p>
            <a:pPr marL="879475" marR="0" lvl="3" indent="-346075" algn="l" rtl="0">
              <a:lnSpc>
                <a:spcPct val="100000"/>
              </a:lnSpc>
              <a:spcBef>
                <a:spcPts val="600"/>
              </a:spcBef>
              <a:spcAft>
                <a:spcPts val="0"/>
              </a:spcAft>
              <a:buClr>
                <a:schemeClr val="accent1"/>
              </a:buClr>
              <a:buSzPct val="100000"/>
              <a:buFont typeface="Arial"/>
              <a:buChar char="•"/>
            </a:pPr>
            <a:r>
              <a:rPr lang="pl-PL" sz="1800" b="0" i="0" u="none" strike="noStrike" cap="none">
                <a:solidFill>
                  <a:schemeClr val="dk1"/>
                </a:solidFill>
                <a:latin typeface="Consolas"/>
                <a:ea typeface="Consolas"/>
                <a:cs typeface="Consolas"/>
                <a:sym typeface="Consolas"/>
              </a:rPr>
              <a:t>training-app-core</a:t>
            </a:r>
          </a:p>
          <a:p>
            <a:pPr marL="879475" marR="0" lvl="3" indent="-346075" algn="l" rtl="0">
              <a:lnSpc>
                <a:spcPct val="100000"/>
              </a:lnSpc>
              <a:spcBef>
                <a:spcPts val="600"/>
              </a:spcBef>
              <a:spcAft>
                <a:spcPts val="0"/>
              </a:spcAft>
              <a:buClr>
                <a:schemeClr val="accent1"/>
              </a:buClr>
              <a:buSzPct val="100000"/>
              <a:buFont typeface="Arial"/>
              <a:buChar char="•"/>
            </a:pPr>
            <a:r>
              <a:rPr lang="pl-PL" sz="1800" b="0" i="0" u="none" strike="noStrike" cap="none">
                <a:solidFill>
                  <a:schemeClr val="dk1"/>
                </a:solidFill>
                <a:latin typeface="Consolas"/>
                <a:ea typeface="Consolas"/>
                <a:cs typeface="Consolas"/>
                <a:sym typeface="Consolas"/>
              </a:rPr>
              <a:t>training-app-design</a:t>
            </a:r>
          </a:p>
          <a:p>
            <a:pPr marL="879475" marR="0" lvl="3" indent="-346075" algn="l" rtl="0">
              <a:lnSpc>
                <a:spcPct val="100000"/>
              </a:lnSpc>
              <a:spcBef>
                <a:spcPts val="600"/>
              </a:spcBef>
              <a:spcAft>
                <a:spcPts val="0"/>
              </a:spcAft>
              <a:buClr>
                <a:schemeClr val="accent1"/>
              </a:buClr>
              <a:buSzPct val="100000"/>
              <a:buFont typeface="Arial"/>
              <a:buChar char="•"/>
            </a:pPr>
            <a:r>
              <a:rPr lang="pl-PL" sz="1800" b="0" i="0" u="none" strike="noStrike" cap="none">
                <a:solidFill>
                  <a:schemeClr val="dk1"/>
                </a:solidFill>
                <a:latin typeface="Consolas"/>
                <a:ea typeface="Consolas"/>
                <a:cs typeface="Consolas"/>
                <a:sym typeface="Consolas"/>
              </a:rPr>
              <a:t>training-app-groovy-scripts</a:t>
            </a:r>
          </a:p>
          <a:p>
            <a:pPr marL="615950" marR="0" lvl="2" indent="-349250" algn="l" rtl="0">
              <a:lnSpc>
                <a:spcPct val="100000"/>
              </a:lnSpc>
              <a:spcBef>
                <a:spcPts val="600"/>
              </a:spcBef>
              <a:spcAft>
                <a:spcPts val="0"/>
              </a:spcAft>
              <a:buClr>
                <a:schemeClr val="accent1"/>
              </a:buClr>
              <a:buSzPct val="100000"/>
              <a:buFont typeface="Arial"/>
              <a:buChar char="•"/>
            </a:pPr>
            <a:r>
              <a:rPr lang="pl-PL" sz="2000" b="0" i="0" u="none" strike="noStrike" cap="none">
                <a:solidFill>
                  <a:schemeClr val="dk1"/>
                </a:solidFill>
                <a:latin typeface="Consolas"/>
                <a:ea typeface="Consolas"/>
                <a:cs typeface="Consolas"/>
                <a:sym typeface="Consolas"/>
              </a:rPr>
              <a:t>training-assembly</a:t>
            </a:r>
          </a:p>
          <a:p>
            <a:pPr marL="615950" marR="0" lvl="2" indent="-349250" algn="l" rtl="0">
              <a:lnSpc>
                <a:spcPct val="100000"/>
              </a:lnSpc>
              <a:spcBef>
                <a:spcPts val="600"/>
              </a:spcBef>
              <a:spcAft>
                <a:spcPts val="0"/>
              </a:spcAft>
              <a:buClr>
                <a:schemeClr val="accent1"/>
              </a:buClr>
              <a:buSzPct val="100000"/>
              <a:buFont typeface="Arial"/>
              <a:buChar char="•"/>
            </a:pPr>
            <a:r>
              <a:rPr lang="pl-PL" sz="2000" b="0" i="0" u="none" strike="noStrike" cap="none">
                <a:solidFill>
                  <a:schemeClr val="dk1"/>
                </a:solidFill>
                <a:latin typeface="Consolas"/>
                <a:ea typeface="Consolas"/>
                <a:cs typeface="Consolas"/>
                <a:sym typeface="Consolas"/>
              </a:rPr>
              <a:t>training-config</a:t>
            </a:r>
          </a:p>
          <a:p>
            <a:pPr marL="615950" marR="0" lvl="2" indent="-349250" algn="l" rtl="0">
              <a:lnSpc>
                <a:spcPct val="100000"/>
              </a:lnSpc>
              <a:spcBef>
                <a:spcPts val="600"/>
              </a:spcBef>
              <a:spcAft>
                <a:spcPts val="0"/>
              </a:spcAft>
              <a:buClr>
                <a:schemeClr val="accent1"/>
              </a:buClr>
              <a:buSzPct val="100000"/>
              <a:buFont typeface="Arial"/>
              <a:buChar char="•"/>
            </a:pPr>
            <a:r>
              <a:rPr lang="pl-PL" sz="2000" b="0" i="0" u="none" strike="noStrike" cap="none">
                <a:solidFill>
                  <a:schemeClr val="dk1"/>
                </a:solidFill>
                <a:latin typeface="Consolas"/>
                <a:ea typeface="Consolas"/>
                <a:cs typeface="Consolas"/>
                <a:sym typeface="Consolas"/>
              </a:rPr>
              <a:t>training-content</a:t>
            </a:r>
          </a:p>
          <a:p>
            <a:pPr marL="1152525" marR="0" lvl="4" indent="-352425" algn="l" rtl="0">
              <a:lnSpc>
                <a:spcPct val="100000"/>
              </a:lnSpc>
              <a:spcBef>
                <a:spcPts val="600"/>
              </a:spcBef>
              <a:spcAft>
                <a:spcPts val="0"/>
              </a:spcAft>
              <a:buClr>
                <a:schemeClr val="accent1"/>
              </a:buClr>
              <a:buSzPct val="100000"/>
              <a:buFont typeface="Arial"/>
              <a:buChar char="•"/>
            </a:pPr>
            <a:r>
              <a:rPr lang="pl-PL" sz="1600" b="0" i="0" u="none" strike="noStrike" cap="none">
                <a:solidFill>
                  <a:schemeClr val="dk1"/>
                </a:solidFill>
                <a:latin typeface="Consolas"/>
                <a:ea typeface="Consolas"/>
                <a:cs typeface="Consolas"/>
                <a:sym typeface="Consolas"/>
              </a:rPr>
              <a:t>training-content-demo</a:t>
            </a:r>
          </a:p>
          <a:p>
            <a:pPr marL="1152525" marR="0" lvl="4" indent="-352425" algn="l" rtl="0">
              <a:lnSpc>
                <a:spcPct val="100000"/>
              </a:lnSpc>
              <a:spcBef>
                <a:spcPts val="600"/>
              </a:spcBef>
              <a:spcAft>
                <a:spcPts val="0"/>
              </a:spcAft>
              <a:buClr>
                <a:schemeClr val="accent1"/>
              </a:buClr>
              <a:buSzPct val="100000"/>
              <a:buFont typeface="Arial"/>
              <a:buChar char="•"/>
            </a:pPr>
            <a:r>
              <a:rPr lang="pl-PL" sz="1600" b="0" i="0" u="none" strike="noStrike" cap="none">
                <a:solidFill>
                  <a:schemeClr val="dk1"/>
                </a:solidFill>
                <a:latin typeface="Consolas"/>
                <a:ea typeface="Consolas"/>
                <a:cs typeface="Consolas"/>
                <a:sym typeface="Consolas"/>
              </a:rPr>
              <a:t>training-content-init</a:t>
            </a:r>
          </a:p>
          <a:p>
            <a:pPr marL="879475" marR="0" lvl="3" indent="-346075" algn="l" rtl="0">
              <a:lnSpc>
                <a:spcPct val="100000"/>
              </a:lnSpc>
              <a:spcBef>
                <a:spcPts val="600"/>
              </a:spcBef>
              <a:buClr>
                <a:schemeClr val="accent1"/>
              </a:buClr>
              <a:buSzPct val="100000"/>
              <a:buFont typeface="Arial"/>
              <a:buChar char="•"/>
            </a:pPr>
            <a:r>
              <a:rPr lang="pl-PL" sz="1800" b="0" i="0" u="none" strike="noStrike" cap="none">
                <a:solidFill>
                  <a:schemeClr val="dk1"/>
                </a:solidFill>
                <a:latin typeface="Consolas"/>
                <a:ea typeface="Consolas"/>
                <a:cs typeface="Consolas"/>
                <a:sym typeface="Consolas"/>
              </a:rPr>
              <a:t>training design</a:t>
            </a:r>
          </a:p>
        </p:txBody>
      </p:sp>
      <p:sp>
        <p:nvSpPr>
          <p:cNvPr id="408" name="Shape 408"/>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b="0" i="0" u="none" strike="noStrike" cap="none" dirty="0" smtClean="0">
                <a:solidFill>
                  <a:schemeClr val="dk2"/>
                </a:solidFill>
                <a:latin typeface="Arial"/>
                <a:ea typeface="Arial"/>
                <a:cs typeface="Arial"/>
                <a:sym typeface="Arial"/>
              </a:rPr>
              <a:t>AEM Development with HTL and Sling Models</a:t>
            </a:r>
            <a:endParaRPr lang="pl-PL" sz="1000" b="0" i="0" u="none" strike="noStrike" cap="none" dirty="0">
              <a:solidFill>
                <a:schemeClr val="dk2"/>
              </a:solidFill>
              <a:latin typeface="Arial"/>
              <a:ea typeface="Arial"/>
              <a:cs typeface="Arial"/>
              <a:sym typeface="Arial"/>
            </a:endParaRPr>
          </a:p>
        </p:txBody>
      </p:sp>
      <p:sp>
        <p:nvSpPr>
          <p:cNvPr id="409" name="Shape 409"/>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i="0" u="none" strike="noStrike" cap="none">
                <a:solidFill>
                  <a:schemeClr val="accent1"/>
                </a:solidFill>
                <a:latin typeface="Arial"/>
                <a:ea typeface="Arial"/>
                <a:cs typeface="Arial"/>
                <a:sym typeface="Arial"/>
              </a:rPr>
              <a:t>19</a:t>
            </a:fld>
            <a:endParaRPr lang="pl-PL" sz="1000" b="1" i="0" u="none" strike="noStrike" cap="none">
              <a:solidFill>
                <a:schemeClr val="accent1"/>
              </a:solidFill>
              <a:latin typeface="Arial"/>
              <a:ea typeface="Arial"/>
              <a:cs typeface="Arial"/>
              <a:sym typeface="Arial"/>
            </a:endParaRPr>
          </a:p>
        </p:txBody>
      </p:sp>
      <p:sp>
        <p:nvSpPr>
          <p:cNvPr id="410" name="Shape 410"/>
          <p:cNvSpPr txBox="1">
            <a:spLocks noGrp="1"/>
          </p:cNvSpPr>
          <p:nvPr>
            <p:ph type="body" idx="2"/>
          </p:nvPr>
        </p:nvSpPr>
        <p:spPr>
          <a:xfrm>
            <a:off x="6242756" y="1268414"/>
            <a:ext cx="5469819" cy="5076824"/>
          </a:xfrm>
          <a:prstGeom prst="rect">
            <a:avLst/>
          </a:prstGeom>
          <a:noFill/>
          <a:ln>
            <a:noFill/>
          </a:ln>
        </p:spPr>
        <p:txBody>
          <a:bodyPr wrap="square" lIns="0" tIns="0" rIns="0" bIns="0" anchor="t" anchorCtr="0">
            <a:noAutofit/>
          </a:bodyPr>
          <a:lstStyle/>
          <a:p>
            <a:pPr marL="342900" marR="0" lvl="0" indent="-342900" algn="l" rtl="0">
              <a:lnSpc>
                <a:spcPct val="100000"/>
              </a:lnSpc>
              <a:spcBef>
                <a:spcPts val="0"/>
              </a:spcBef>
              <a:spcAft>
                <a:spcPts val="0"/>
              </a:spcAft>
              <a:buClr>
                <a:schemeClr val="accent1"/>
              </a:buClr>
              <a:buSzPct val="100000"/>
              <a:buFont typeface="Arial"/>
              <a:buChar char="•"/>
            </a:pPr>
            <a:r>
              <a:rPr lang="pl-PL" sz="2200" b="0" i="0" u="none" strike="noStrike" cap="none">
                <a:solidFill>
                  <a:schemeClr val="accent1"/>
                </a:solidFill>
                <a:latin typeface="Consolas"/>
                <a:ea typeface="Consolas"/>
                <a:cs typeface="Consolas"/>
                <a:sym typeface="Consolas"/>
              </a:rPr>
              <a:t>automation</a:t>
            </a:r>
          </a:p>
          <a:p>
            <a:pPr marL="615950" marR="0" lvl="2" indent="-349250" algn="l" rtl="0">
              <a:lnSpc>
                <a:spcPct val="100000"/>
              </a:lnSpc>
              <a:spcBef>
                <a:spcPts val="600"/>
              </a:spcBef>
              <a:spcAft>
                <a:spcPts val="0"/>
              </a:spcAft>
              <a:buClr>
                <a:schemeClr val="accent1"/>
              </a:buClr>
              <a:buSzPct val="100000"/>
              <a:buFont typeface="Arial"/>
              <a:buChar char="•"/>
            </a:pPr>
            <a:r>
              <a:rPr lang="pl-PL" sz="2000" b="0" i="0" u="none" strike="noStrike" cap="none">
                <a:solidFill>
                  <a:schemeClr val="dk1"/>
                </a:solidFill>
                <a:latin typeface="Consolas"/>
                <a:ea typeface="Consolas"/>
                <a:cs typeface="Consolas"/>
                <a:sym typeface="Consolas"/>
              </a:rPr>
              <a:t>training-aet</a:t>
            </a:r>
          </a:p>
          <a:p>
            <a:pPr marL="615950" marR="0" lvl="2" indent="-349250" algn="l" rtl="0">
              <a:lnSpc>
                <a:spcPct val="100000"/>
              </a:lnSpc>
              <a:spcBef>
                <a:spcPts val="600"/>
              </a:spcBef>
              <a:spcAft>
                <a:spcPts val="0"/>
              </a:spcAft>
              <a:buClr>
                <a:schemeClr val="accent1"/>
              </a:buClr>
              <a:buSzPct val="100000"/>
              <a:buFont typeface="Arial"/>
              <a:buChar char="•"/>
            </a:pPr>
            <a:r>
              <a:rPr lang="pl-PL" sz="2000" b="0" i="0" u="none" strike="noStrike" cap="none">
                <a:solidFill>
                  <a:schemeClr val="dk1"/>
                </a:solidFill>
                <a:latin typeface="Consolas"/>
                <a:ea typeface="Consolas"/>
                <a:cs typeface="Consolas"/>
                <a:sym typeface="Consolas"/>
              </a:rPr>
              <a:t>training-functional</a:t>
            </a:r>
          </a:p>
          <a:p>
            <a:pPr marL="615950" marR="0" lvl="2" indent="-349250" algn="l" rtl="0">
              <a:lnSpc>
                <a:spcPct val="100000"/>
              </a:lnSpc>
              <a:spcBef>
                <a:spcPts val="600"/>
              </a:spcBef>
              <a:spcAft>
                <a:spcPts val="0"/>
              </a:spcAft>
              <a:buClr>
                <a:schemeClr val="accent1"/>
              </a:buClr>
              <a:buSzPct val="100000"/>
              <a:buFont typeface="Arial"/>
              <a:buChar char="•"/>
            </a:pPr>
            <a:r>
              <a:rPr lang="pl-PL" sz="2000" b="0" i="0" u="none" strike="noStrike" cap="none">
                <a:solidFill>
                  <a:schemeClr val="dk1"/>
                </a:solidFill>
                <a:latin typeface="Consolas"/>
                <a:ea typeface="Consolas"/>
                <a:cs typeface="Consolas"/>
                <a:sym typeface="Consolas"/>
              </a:rPr>
              <a:t>training-performance</a:t>
            </a:r>
          </a:p>
          <a:p>
            <a:pPr marL="342900" marR="0" lvl="0" indent="-342900" algn="l" rtl="0">
              <a:lnSpc>
                <a:spcPct val="100000"/>
              </a:lnSpc>
              <a:spcBef>
                <a:spcPts val="1200"/>
              </a:spcBef>
              <a:spcAft>
                <a:spcPts val="0"/>
              </a:spcAft>
              <a:buClr>
                <a:schemeClr val="accent1"/>
              </a:buClr>
              <a:buSzPct val="100000"/>
              <a:buFont typeface="Arial"/>
              <a:buChar char="•"/>
            </a:pPr>
            <a:r>
              <a:rPr lang="pl-PL" sz="2200" b="0" i="0" u="none" strike="noStrike" cap="none">
                <a:solidFill>
                  <a:schemeClr val="accent1"/>
                </a:solidFill>
                <a:latin typeface="Consolas"/>
                <a:ea typeface="Consolas"/>
                <a:cs typeface="Consolas"/>
                <a:sym typeface="Consolas"/>
              </a:rPr>
              <a:t>html</a:t>
            </a:r>
          </a:p>
          <a:p>
            <a:pPr marL="615950" marR="0" lvl="2" indent="-349250" algn="l" rtl="0">
              <a:lnSpc>
                <a:spcPct val="100000"/>
              </a:lnSpc>
              <a:spcBef>
                <a:spcPts val="600"/>
              </a:spcBef>
              <a:spcAft>
                <a:spcPts val="0"/>
              </a:spcAft>
              <a:buClr>
                <a:schemeClr val="accent1"/>
              </a:buClr>
              <a:buSzPct val="100000"/>
              <a:buFont typeface="Arial"/>
              <a:buChar char="•"/>
            </a:pPr>
            <a:r>
              <a:rPr lang="pl-PL" sz="2000" b="0" i="0" u="none" strike="noStrike" cap="none">
                <a:solidFill>
                  <a:schemeClr val="dk1"/>
                </a:solidFill>
                <a:latin typeface="Consolas"/>
                <a:ea typeface="Consolas"/>
                <a:cs typeface="Consolas"/>
                <a:sym typeface="Consolas"/>
              </a:rPr>
              <a:t>apache</a:t>
            </a:r>
          </a:p>
          <a:p>
            <a:pPr marL="615950" marR="0" lvl="2" indent="-349250" algn="l" rtl="0">
              <a:lnSpc>
                <a:spcPct val="100000"/>
              </a:lnSpc>
              <a:spcBef>
                <a:spcPts val="600"/>
              </a:spcBef>
              <a:spcAft>
                <a:spcPts val="0"/>
              </a:spcAft>
              <a:buClr>
                <a:schemeClr val="accent1"/>
              </a:buClr>
              <a:buSzPct val="100000"/>
              <a:buFont typeface="Arial"/>
              <a:buChar char="•"/>
            </a:pPr>
            <a:r>
              <a:rPr lang="pl-PL" sz="2000" b="0" i="0" u="none" strike="noStrike" cap="none">
                <a:solidFill>
                  <a:schemeClr val="dk1"/>
                </a:solidFill>
                <a:latin typeface="Consolas"/>
                <a:ea typeface="Consolas"/>
                <a:cs typeface="Consolas"/>
                <a:sym typeface="Consolas"/>
              </a:rPr>
              <a:t>training</a:t>
            </a:r>
          </a:p>
          <a:p>
            <a:pPr marL="615950" marR="0" lvl="2" indent="-349250" algn="l" rtl="0">
              <a:lnSpc>
                <a:spcPct val="100000"/>
              </a:lnSpc>
              <a:spcBef>
                <a:spcPts val="600"/>
              </a:spcBef>
              <a:spcAft>
                <a:spcPts val="0"/>
              </a:spcAft>
              <a:buClr>
                <a:schemeClr val="accent1"/>
              </a:buClr>
              <a:buSzPct val="100000"/>
              <a:buFont typeface="Arial"/>
              <a:buChar char="•"/>
            </a:pPr>
            <a:r>
              <a:rPr lang="pl-PL" sz="2000" b="0" i="0" u="none" strike="noStrike" cap="none">
                <a:solidFill>
                  <a:schemeClr val="dk1"/>
                </a:solidFill>
                <a:latin typeface="Consolas"/>
                <a:ea typeface="Consolas"/>
                <a:cs typeface="Consolas"/>
                <a:sym typeface="Consolas"/>
              </a:rPr>
              <a:t>mock</a:t>
            </a:r>
          </a:p>
          <a:p>
            <a:pPr marL="0" marR="0" lvl="0" indent="0" algn="l" rtl="0">
              <a:lnSpc>
                <a:spcPct val="100000"/>
              </a:lnSpc>
              <a:spcBef>
                <a:spcPts val="1200"/>
              </a:spcBef>
              <a:buClr>
                <a:schemeClr val="accent1"/>
              </a:buClr>
              <a:buSzPct val="25000"/>
              <a:buFont typeface="Arial"/>
              <a:buNone/>
            </a:pPr>
            <a:endParaRPr sz="2200" b="0" i="0" u="none" strike="noStrike" cap="none">
              <a:solidFill>
                <a:schemeClr val="accent1"/>
              </a:solidFill>
              <a:latin typeface="Arial"/>
              <a:ea typeface="Arial"/>
              <a:cs typeface="Arial"/>
              <a:sym typeface="Arial"/>
            </a:endParaRPr>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Shape 237"/>
          <p:cNvSpPr txBox="1">
            <a:spLocks noGrp="1"/>
          </p:cNvSpPr>
          <p:nvPr>
            <p:ph type="title"/>
          </p:nvPr>
        </p:nvSpPr>
        <p:spPr>
          <a:xfrm>
            <a:off x="479425" y="53776"/>
            <a:ext cx="9880900" cy="919732"/>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400" b="1" i="0" u="none" strike="noStrike" cap="none">
                <a:solidFill>
                  <a:schemeClr val="lt1"/>
                </a:solidFill>
                <a:latin typeface="Arial"/>
                <a:ea typeface="Arial"/>
                <a:cs typeface="Arial"/>
                <a:sym typeface="Arial"/>
              </a:rPr>
              <a:t>Objectives</a:t>
            </a:r>
          </a:p>
        </p:txBody>
      </p:sp>
      <p:sp>
        <p:nvSpPr>
          <p:cNvPr id="238" name="Shape 238"/>
          <p:cNvSpPr txBox="1">
            <a:spLocks noGrp="1"/>
          </p:cNvSpPr>
          <p:nvPr>
            <p:ph type="body" idx="1"/>
          </p:nvPr>
        </p:nvSpPr>
        <p:spPr>
          <a:xfrm>
            <a:off x="479425" y="1268414"/>
            <a:ext cx="5469819" cy="5076824"/>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chemeClr val="accent1"/>
              </a:buClr>
              <a:buSzPct val="25000"/>
              <a:buFont typeface="Arial"/>
              <a:buNone/>
            </a:pPr>
            <a:r>
              <a:rPr lang="pl-PL" sz="2200" b="0" i="0" u="none" strike="noStrike" cap="none">
                <a:solidFill>
                  <a:schemeClr val="accent1"/>
                </a:solidFill>
                <a:latin typeface="Arial"/>
                <a:ea typeface="Arial"/>
                <a:cs typeface="Arial"/>
                <a:sym typeface="Arial"/>
              </a:rPr>
              <a:t>During this session you will:</a:t>
            </a:r>
          </a:p>
          <a:p>
            <a:pPr marL="342900" marR="0" lvl="0" indent="-342900" algn="l" rtl="0">
              <a:lnSpc>
                <a:spcPct val="100000"/>
              </a:lnSpc>
              <a:spcBef>
                <a:spcPts val="1200"/>
              </a:spcBef>
              <a:spcAft>
                <a:spcPts val="0"/>
              </a:spcAft>
              <a:buClr>
                <a:srgbClr val="000000"/>
              </a:buClr>
              <a:buSzPct val="100000"/>
              <a:buFont typeface="Arial"/>
              <a:buChar char="•"/>
            </a:pPr>
            <a:r>
              <a:rPr lang="pl-PL" sz="2200" b="0" i="0" u="none" strike="noStrike" cap="none">
                <a:solidFill>
                  <a:srgbClr val="000000"/>
                </a:solidFill>
                <a:latin typeface="Arial"/>
                <a:ea typeface="Arial"/>
                <a:cs typeface="Arial"/>
                <a:sym typeface="Arial"/>
              </a:rPr>
              <a:t>Briefly review what Maven does</a:t>
            </a:r>
          </a:p>
          <a:p>
            <a:pPr marL="342900" marR="0" lvl="0" indent="-342900" algn="l" rtl="0">
              <a:lnSpc>
                <a:spcPct val="100000"/>
              </a:lnSpc>
              <a:spcBef>
                <a:spcPts val="1200"/>
              </a:spcBef>
              <a:spcAft>
                <a:spcPts val="0"/>
              </a:spcAft>
              <a:buClr>
                <a:srgbClr val="000000"/>
              </a:buClr>
              <a:buSzPct val="100000"/>
              <a:buFont typeface="Arial"/>
              <a:buChar char="•"/>
            </a:pPr>
            <a:r>
              <a:rPr lang="pl-PL" sz="2200" b="0" i="0" u="none" strike="noStrike" cap="none">
                <a:solidFill>
                  <a:srgbClr val="000000"/>
                </a:solidFill>
                <a:latin typeface="Arial"/>
                <a:ea typeface="Arial"/>
                <a:cs typeface="Arial"/>
                <a:sym typeface="Arial"/>
              </a:rPr>
              <a:t>Learn the structure of an AEM project</a:t>
            </a:r>
          </a:p>
          <a:p>
            <a:pPr marL="342900" marR="0" lvl="0" indent="-342900" algn="l" rtl="0">
              <a:lnSpc>
                <a:spcPct val="100000"/>
              </a:lnSpc>
              <a:spcBef>
                <a:spcPts val="1200"/>
              </a:spcBef>
              <a:spcAft>
                <a:spcPts val="0"/>
              </a:spcAft>
              <a:buClr>
                <a:srgbClr val="000000"/>
              </a:buClr>
              <a:buSzPct val="100000"/>
              <a:buFont typeface="Arial"/>
              <a:buChar char="•"/>
            </a:pPr>
            <a:r>
              <a:rPr lang="pl-PL" sz="2200" b="0" i="0" u="none" strike="noStrike" cap="none">
                <a:solidFill>
                  <a:srgbClr val="000000"/>
                </a:solidFill>
                <a:latin typeface="Arial"/>
                <a:ea typeface="Arial"/>
                <a:cs typeface="Arial"/>
                <a:sym typeface="Arial"/>
              </a:rPr>
              <a:t>Work with versionable code</a:t>
            </a:r>
          </a:p>
          <a:p>
            <a:pPr marL="342900" marR="0" lvl="0" indent="-342900" algn="l" rtl="0">
              <a:lnSpc>
                <a:spcPct val="100000"/>
              </a:lnSpc>
              <a:spcBef>
                <a:spcPts val="1200"/>
              </a:spcBef>
              <a:spcAft>
                <a:spcPts val="0"/>
              </a:spcAft>
              <a:buClr>
                <a:srgbClr val="000000"/>
              </a:buClr>
              <a:buSzPct val="100000"/>
              <a:buFont typeface="Arial"/>
              <a:buChar char="•"/>
            </a:pPr>
            <a:r>
              <a:rPr lang="pl-PL" sz="2200" b="0" i="0" u="none" strike="noStrike" cap="none">
                <a:solidFill>
                  <a:srgbClr val="000000"/>
                </a:solidFill>
                <a:latin typeface="Arial"/>
                <a:ea typeface="Arial"/>
                <a:cs typeface="Arial"/>
                <a:sym typeface="Arial"/>
              </a:rPr>
              <a:t>Learn to build a project and deploy it to AEM</a:t>
            </a:r>
          </a:p>
          <a:p>
            <a:pPr marL="342900" marR="0" lvl="0" indent="-342900" algn="l" rtl="0">
              <a:lnSpc>
                <a:spcPct val="100000"/>
              </a:lnSpc>
              <a:spcBef>
                <a:spcPts val="1200"/>
              </a:spcBef>
              <a:spcAft>
                <a:spcPts val="0"/>
              </a:spcAft>
              <a:buClr>
                <a:srgbClr val="000000"/>
              </a:buClr>
              <a:buSzPct val="100000"/>
              <a:buFont typeface="Arial"/>
              <a:buChar char="•"/>
            </a:pPr>
            <a:r>
              <a:rPr lang="pl-PL" sz="2200" b="0" i="0" u="none" strike="noStrike" cap="none">
                <a:solidFill>
                  <a:srgbClr val="000000"/>
                </a:solidFill>
                <a:latin typeface="Arial"/>
                <a:ea typeface="Arial"/>
                <a:cs typeface="Arial"/>
                <a:sym typeface="Arial"/>
              </a:rPr>
              <a:t>Understand the architecture of an AEM component</a:t>
            </a:r>
          </a:p>
          <a:p>
            <a:pPr marL="342900" marR="0" lvl="0" indent="-342900" algn="l" rtl="0">
              <a:lnSpc>
                <a:spcPct val="100000"/>
              </a:lnSpc>
              <a:spcBef>
                <a:spcPts val="1200"/>
              </a:spcBef>
              <a:spcAft>
                <a:spcPts val="0"/>
              </a:spcAft>
              <a:buClr>
                <a:srgbClr val="000000"/>
              </a:buClr>
              <a:buSzPct val="100000"/>
              <a:buFont typeface="Arial"/>
              <a:buChar char="•"/>
            </a:pPr>
            <a:r>
              <a:rPr lang="pl-PL" sz="2200" b="0" i="0" u="none" strike="noStrike" cap="none">
                <a:solidFill>
                  <a:srgbClr val="000000"/>
                </a:solidFill>
                <a:latin typeface="Arial"/>
                <a:ea typeface="Arial"/>
                <a:cs typeface="Arial"/>
                <a:sym typeface="Arial"/>
              </a:rPr>
              <a:t>Learn basics of HTL</a:t>
            </a:r>
          </a:p>
          <a:p>
            <a:pPr marL="342900" marR="0" lvl="0" indent="-342900" algn="l" rtl="0">
              <a:lnSpc>
                <a:spcPct val="100000"/>
              </a:lnSpc>
              <a:spcBef>
                <a:spcPts val="1200"/>
              </a:spcBef>
              <a:spcAft>
                <a:spcPts val="0"/>
              </a:spcAft>
              <a:buClr>
                <a:srgbClr val="000000"/>
              </a:buClr>
              <a:buSzPct val="100000"/>
              <a:buFont typeface="Arial"/>
              <a:buChar char="•"/>
            </a:pPr>
            <a:r>
              <a:rPr lang="pl-PL" sz="2200" b="0" i="0" u="none" strike="noStrike" cap="none">
                <a:solidFill>
                  <a:srgbClr val="000000"/>
                </a:solidFill>
                <a:latin typeface="Arial"/>
                <a:ea typeface="Arial"/>
                <a:cs typeface="Arial"/>
                <a:sym typeface="Arial"/>
              </a:rPr>
              <a:t>Learn how to use Sling Models</a:t>
            </a:r>
          </a:p>
          <a:p>
            <a:pPr marL="342900" marR="0" lvl="0" indent="-342900" algn="l" rtl="0">
              <a:lnSpc>
                <a:spcPct val="100000"/>
              </a:lnSpc>
              <a:spcBef>
                <a:spcPts val="1200"/>
              </a:spcBef>
              <a:buClr>
                <a:srgbClr val="000000"/>
              </a:buClr>
              <a:buSzPct val="100000"/>
              <a:buFont typeface="Arial"/>
              <a:buChar char="•"/>
            </a:pPr>
            <a:r>
              <a:rPr lang="pl-PL" sz="2200" b="0" i="0" u="none" strike="noStrike" cap="none">
                <a:solidFill>
                  <a:srgbClr val="000000"/>
                </a:solidFill>
                <a:latin typeface="Arial"/>
                <a:ea typeface="Arial"/>
                <a:cs typeface="Arial"/>
                <a:sym typeface="Arial"/>
              </a:rPr>
              <a:t>Gain basic practical knowledge of OSGi</a:t>
            </a:r>
          </a:p>
        </p:txBody>
      </p:sp>
      <p:sp>
        <p:nvSpPr>
          <p:cNvPr id="239" name="Shape 239"/>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lvl="0">
              <a:buSzPct val="25000"/>
            </a:pPr>
            <a:r>
              <a:rPr lang="en-US" dirty="0"/>
              <a:t>AEM Development with HTL and Sling Models</a:t>
            </a:r>
            <a:endParaRPr lang="pl-PL" dirty="0"/>
          </a:p>
        </p:txBody>
      </p:sp>
      <p:sp>
        <p:nvSpPr>
          <p:cNvPr id="240" name="Shape 240"/>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i="0" u="none" strike="noStrike" cap="none">
                <a:solidFill>
                  <a:schemeClr val="accent1"/>
                </a:solidFill>
                <a:latin typeface="Arial"/>
                <a:ea typeface="Arial"/>
                <a:cs typeface="Arial"/>
                <a:sym typeface="Arial"/>
              </a:rPr>
              <a:t>2</a:t>
            </a:fld>
            <a:endParaRPr lang="pl-PL" sz="1000" b="1" i="0" u="none" strike="noStrike" cap="none">
              <a:solidFill>
                <a:schemeClr val="accent1"/>
              </a:solidFill>
              <a:latin typeface="Arial"/>
              <a:ea typeface="Arial"/>
              <a:cs typeface="Arial"/>
              <a:sym typeface="Arial"/>
            </a:endParaRPr>
          </a:p>
        </p:txBody>
      </p:sp>
      <p:pic>
        <p:nvPicPr>
          <p:cNvPr id="241" name="Shape 241"/>
          <p:cNvPicPr preferRelativeResize="0">
            <a:picLocks noGrp="1"/>
          </p:cNvPicPr>
          <p:nvPr>
            <p:ph type="body" idx="2"/>
          </p:nvPr>
        </p:nvPicPr>
        <p:blipFill rotWithShape="1">
          <a:blip r:embed="rId3">
            <a:alphaModFix/>
          </a:blip>
          <a:srcRect l="9592" r="9591"/>
          <a:stretch/>
        </p:blipFill>
        <p:spPr>
          <a:xfrm>
            <a:off x="6242756" y="1268414"/>
            <a:ext cx="5469819" cy="5076824"/>
          </a:xfrm>
          <a:prstGeom prst="rect">
            <a:avLst/>
          </a:prstGeom>
          <a:noFill/>
          <a:ln>
            <a:noFill/>
          </a:ln>
        </p:spPr>
      </p:pic>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Shape 416"/>
          <p:cNvSpPr txBox="1">
            <a:spLocks noGrp="1"/>
          </p:cNvSpPr>
          <p:nvPr>
            <p:ph type="title"/>
          </p:nvPr>
        </p:nvSpPr>
        <p:spPr>
          <a:xfrm>
            <a:off x="479425" y="53776"/>
            <a:ext cx="9880900" cy="919732"/>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400" b="1" i="0" u="none" strike="noStrike" cap="none">
                <a:solidFill>
                  <a:schemeClr val="lt1"/>
                </a:solidFill>
                <a:latin typeface="Arial"/>
                <a:ea typeface="Arial"/>
                <a:cs typeface="Arial"/>
                <a:sym typeface="Arial"/>
              </a:rPr>
              <a:t>CRX Packages</a:t>
            </a:r>
          </a:p>
        </p:txBody>
      </p:sp>
      <p:sp>
        <p:nvSpPr>
          <p:cNvPr id="417" name="Shape 417"/>
          <p:cNvSpPr txBox="1">
            <a:spLocks noGrp="1"/>
          </p:cNvSpPr>
          <p:nvPr>
            <p:ph type="body" idx="1"/>
          </p:nvPr>
        </p:nvSpPr>
        <p:spPr>
          <a:xfrm>
            <a:off x="479425" y="1122800"/>
            <a:ext cx="5469900" cy="5222400"/>
          </a:xfrm>
          <a:prstGeom prst="rect">
            <a:avLst/>
          </a:prstGeom>
          <a:noFill/>
          <a:ln>
            <a:noFill/>
          </a:ln>
        </p:spPr>
        <p:txBody>
          <a:bodyPr wrap="square" lIns="0" tIns="0" rIns="0" bIns="0" anchor="t" anchorCtr="0">
            <a:noAutofit/>
          </a:bodyPr>
          <a:lstStyle/>
          <a:p>
            <a:pPr marL="342900" marR="0" lvl="0" indent="-342900" algn="l" rtl="0">
              <a:lnSpc>
                <a:spcPct val="90000"/>
              </a:lnSpc>
              <a:spcBef>
                <a:spcPts val="0"/>
              </a:spcBef>
              <a:spcAft>
                <a:spcPts val="0"/>
              </a:spcAft>
              <a:buClr>
                <a:schemeClr val="dk1"/>
              </a:buClr>
              <a:buSzPct val="100000"/>
              <a:buFont typeface="Arial"/>
              <a:buChar char="•"/>
            </a:pPr>
            <a:r>
              <a:rPr lang="pl-PL" sz="2200" b="0" i="0" u="none" strike="noStrike" cap="none">
                <a:solidFill>
                  <a:schemeClr val="dk1"/>
                </a:solidFill>
                <a:latin typeface="Arial"/>
                <a:ea typeface="Arial"/>
                <a:cs typeface="Arial"/>
                <a:sym typeface="Arial"/>
              </a:rPr>
              <a:t>A CRX package contains a sub-tree of the repository.</a:t>
            </a:r>
          </a:p>
          <a:p>
            <a:pPr marL="342900" marR="0" lvl="0" indent="-342900" algn="l" rtl="0">
              <a:lnSpc>
                <a:spcPct val="90000"/>
              </a:lnSpc>
              <a:spcBef>
                <a:spcPts val="1200"/>
              </a:spcBef>
              <a:spcAft>
                <a:spcPts val="0"/>
              </a:spcAft>
              <a:buClr>
                <a:schemeClr val="dk1"/>
              </a:buClr>
              <a:buSzPct val="100000"/>
              <a:buFont typeface="Arial"/>
              <a:buChar char="•"/>
            </a:pPr>
            <a:r>
              <a:rPr lang="pl-PL" sz="2200" b="0" i="0" u="none" strike="noStrike" cap="none">
                <a:solidFill>
                  <a:schemeClr val="dk1"/>
                </a:solidFill>
                <a:latin typeface="Arial"/>
                <a:ea typeface="Arial"/>
                <a:cs typeface="Arial"/>
                <a:sym typeface="Arial"/>
              </a:rPr>
              <a:t>The sub-tree is defined by the package’s metadata.</a:t>
            </a:r>
          </a:p>
          <a:p>
            <a:pPr marL="342900" marR="0" lvl="0" indent="-342900" algn="l" rtl="0">
              <a:lnSpc>
                <a:spcPct val="90000"/>
              </a:lnSpc>
              <a:spcBef>
                <a:spcPts val="1200"/>
              </a:spcBef>
              <a:spcAft>
                <a:spcPts val="0"/>
              </a:spcAft>
              <a:buClr>
                <a:schemeClr val="dk1"/>
              </a:buClr>
              <a:buSzPct val="100000"/>
              <a:buFont typeface="Arial"/>
              <a:buChar char="•"/>
            </a:pPr>
            <a:r>
              <a:rPr lang="pl-PL" sz="2200" b="0" i="0" u="none" strike="noStrike" cap="none">
                <a:solidFill>
                  <a:schemeClr val="dk1"/>
                </a:solidFill>
                <a:latin typeface="Arial"/>
                <a:ea typeface="Arial"/>
                <a:cs typeface="Arial"/>
                <a:sym typeface="Arial"/>
              </a:rPr>
              <a:t>Each node of the subtree is serialised as an XML element.</a:t>
            </a:r>
          </a:p>
          <a:p>
            <a:pPr marL="342900" marR="0" lvl="0" indent="-342900" algn="l" rtl="0">
              <a:lnSpc>
                <a:spcPct val="90000"/>
              </a:lnSpc>
              <a:spcBef>
                <a:spcPts val="1200"/>
              </a:spcBef>
              <a:spcAft>
                <a:spcPts val="0"/>
              </a:spcAft>
              <a:buClr>
                <a:schemeClr val="dk1"/>
              </a:buClr>
              <a:buSzPct val="100000"/>
              <a:buFont typeface="Arial"/>
              <a:buChar char="•"/>
            </a:pPr>
            <a:r>
              <a:rPr lang="pl-PL" sz="2200" b="0" i="0" u="none" strike="noStrike" cap="none">
                <a:solidFill>
                  <a:schemeClr val="dk1"/>
                </a:solidFill>
                <a:latin typeface="Arial"/>
                <a:ea typeface="Arial"/>
                <a:cs typeface="Arial"/>
                <a:sym typeface="Arial"/>
              </a:rPr>
              <a:t>The serialisation format (known as Vault serialisation) is native to CRX (Adobe’s implementation of the JCR standard)</a:t>
            </a:r>
          </a:p>
          <a:p>
            <a:pPr marL="342900" marR="0" lvl="0" indent="-342900" algn="l" rtl="0">
              <a:lnSpc>
                <a:spcPct val="90000"/>
              </a:lnSpc>
              <a:spcBef>
                <a:spcPts val="1200"/>
              </a:spcBef>
              <a:spcAft>
                <a:spcPts val="0"/>
              </a:spcAft>
              <a:buClr>
                <a:schemeClr val="dk1"/>
              </a:buClr>
              <a:buSzPct val="100000"/>
              <a:buFont typeface="Arial"/>
              <a:buChar char="•"/>
            </a:pPr>
            <a:r>
              <a:rPr lang="pl-PL" sz="2200" b="0" i="0" u="none" strike="noStrike" cap="none">
                <a:solidFill>
                  <a:schemeClr val="dk1"/>
                </a:solidFill>
                <a:latin typeface="Arial"/>
                <a:ea typeface="Arial"/>
                <a:cs typeface="Arial"/>
                <a:sym typeface="Arial"/>
              </a:rPr>
              <a:t>Serialised nodes end up as a zip archive with a folder tree containing XML documents </a:t>
            </a:r>
          </a:p>
          <a:p>
            <a:pPr marL="342900" marR="0" lvl="0" indent="-342900" algn="l" rtl="0">
              <a:lnSpc>
                <a:spcPct val="90000"/>
              </a:lnSpc>
              <a:spcBef>
                <a:spcPts val="1200"/>
              </a:spcBef>
              <a:buClr>
                <a:schemeClr val="dk1"/>
              </a:buClr>
              <a:buSzPct val="100000"/>
              <a:buFont typeface="Arial"/>
              <a:buChar char="•"/>
            </a:pPr>
            <a:r>
              <a:rPr lang="pl-PL" sz="2200" b="0" i="0" u="none" strike="noStrike" cap="none">
                <a:solidFill>
                  <a:schemeClr val="dk1"/>
                </a:solidFill>
                <a:latin typeface="Arial"/>
                <a:ea typeface="Arial"/>
                <a:cs typeface="Arial"/>
                <a:sym typeface="Arial"/>
              </a:rPr>
              <a:t>Installing a package overwrites the   </a:t>
            </a:r>
            <a:r>
              <a:rPr lang="pl-PL">
                <a:solidFill>
                  <a:schemeClr val="dk1"/>
                </a:solidFill>
              </a:rPr>
              <a:t/>
            </a:r>
            <a:br>
              <a:rPr lang="pl-PL">
                <a:solidFill>
                  <a:schemeClr val="dk1"/>
                </a:solidFill>
              </a:rPr>
            </a:br>
            <a:r>
              <a:rPr lang="pl-PL">
                <a:solidFill>
                  <a:schemeClr val="dk1"/>
                </a:solidFill>
              </a:rPr>
              <a:t>                  </a:t>
            </a:r>
            <a:r>
              <a:rPr lang="pl-PL" sz="2200" b="0" i="0" u="none" strike="noStrike" cap="none">
                <a:solidFill>
                  <a:schemeClr val="dk1"/>
                </a:solidFill>
                <a:latin typeface="Arial"/>
                <a:ea typeface="Arial"/>
                <a:cs typeface="Arial"/>
                <a:sym typeface="Arial"/>
              </a:rPr>
              <a:t> contents of the repository </a:t>
            </a:r>
          </a:p>
        </p:txBody>
      </p:sp>
      <p:sp>
        <p:nvSpPr>
          <p:cNvPr id="418" name="Shape 418"/>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b="0" i="0" u="none" strike="noStrike" cap="none" dirty="0" smtClean="0">
                <a:solidFill>
                  <a:schemeClr val="dk2"/>
                </a:solidFill>
                <a:latin typeface="Arial"/>
                <a:ea typeface="Arial"/>
                <a:cs typeface="Arial"/>
                <a:sym typeface="Arial"/>
              </a:rPr>
              <a:t>AEM Development with HTL and Sling Models</a:t>
            </a:r>
            <a:endParaRPr lang="pl-PL" sz="1000" b="0" i="0" u="none" strike="noStrike" cap="none" dirty="0">
              <a:solidFill>
                <a:schemeClr val="dk2"/>
              </a:solidFill>
              <a:latin typeface="Arial"/>
              <a:ea typeface="Arial"/>
              <a:cs typeface="Arial"/>
              <a:sym typeface="Arial"/>
            </a:endParaRPr>
          </a:p>
        </p:txBody>
      </p:sp>
      <p:sp>
        <p:nvSpPr>
          <p:cNvPr id="419" name="Shape 419"/>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i="0" u="none" strike="noStrike" cap="none">
                <a:solidFill>
                  <a:schemeClr val="accent1"/>
                </a:solidFill>
                <a:latin typeface="Arial"/>
                <a:ea typeface="Arial"/>
                <a:cs typeface="Arial"/>
                <a:sym typeface="Arial"/>
              </a:rPr>
              <a:t>20</a:t>
            </a:fld>
            <a:endParaRPr lang="pl-PL" sz="1000" b="1" i="0" u="none" strike="noStrike" cap="none">
              <a:solidFill>
                <a:schemeClr val="accent1"/>
              </a:solidFill>
              <a:latin typeface="Arial"/>
              <a:ea typeface="Arial"/>
              <a:cs typeface="Arial"/>
              <a:sym typeface="Arial"/>
            </a:endParaRPr>
          </a:p>
        </p:txBody>
      </p:sp>
      <p:pic>
        <p:nvPicPr>
          <p:cNvPr id="420" name="Shape 420"/>
          <p:cNvPicPr preferRelativeResize="0">
            <a:picLocks noGrp="1"/>
          </p:cNvPicPr>
          <p:nvPr>
            <p:ph type="body" idx="2"/>
          </p:nvPr>
        </p:nvPicPr>
        <p:blipFill rotWithShape="1">
          <a:blip r:embed="rId3">
            <a:alphaModFix/>
          </a:blip>
          <a:srcRect t="3306" b="3306"/>
          <a:stretch/>
        </p:blipFill>
        <p:spPr>
          <a:xfrm>
            <a:off x="6242756" y="1268414"/>
            <a:ext cx="5469819" cy="5076824"/>
          </a:xfrm>
          <a:prstGeom prst="rect">
            <a:avLst/>
          </a:prstGeom>
          <a:noFill/>
          <a:ln>
            <a:noFill/>
          </a:ln>
        </p:spPr>
      </p:pic>
    </p:spTree>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Shape 426"/>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b="0" i="0" u="none" strike="noStrike" cap="none" dirty="0" smtClean="0">
                <a:solidFill>
                  <a:schemeClr val="dk2"/>
                </a:solidFill>
                <a:latin typeface="Arial"/>
                <a:ea typeface="Arial"/>
                <a:cs typeface="Arial"/>
                <a:sym typeface="Arial"/>
              </a:rPr>
              <a:t>AEM Development with HTL and Sling Models</a:t>
            </a:r>
            <a:endParaRPr lang="pl-PL" sz="1000" b="0" i="0" u="none" strike="noStrike" cap="none" dirty="0">
              <a:solidFill>
                <a:schemeClr val="dk2"/>
              </a:solidFill>
              <a:latin typeface="Arial"/>
              <a:ea typeface="Arial"/>
              <a:cs typeface="Arial"/>
              <a:sym typeface="Arial"/>
            </a:endParaRPr>
          </a:p>
        </p:txBody>
      </p:sp>
      <p:sp>
        <p:nvSpPr>
          <p:cNvPr id="427" name="Shape 427"/>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i="0" u="none" strike="noStrike" cap="none">
                <a:solidFill>
                  <a:schemeClr val="accent1"/>
                </a:solidFill>
                <a:latin typeface="Arial"/>
                <a:ea typeface="Arial"/>
                <a:cs typeface="Arial"/>
                <a:sym typeface="Arial"/>
              </a:rPr>
              <a:t>21</a:t>
            </a:fld>
            <a:endParaRPr lang="pl-PL" sz="1000" b="1" i="0" u="none" strike="noStrike" cap="none">
              <a:solidFill>
                <a:schemeClr val="accent1"/>
              </a:solidFill>
              <a:latin typeface="Arial"/>
              <a:ea typeface="Arial"/>
              <a:cs typeface="Arial"/>
              <a:sym typeface="Arial"/>
            </a:endParaRPr>
          </a:p>
        </p:txBody>
      </p:sp>
      <p:pic>
        <p:nvPicPr>
          <p:cNvPr id="428" name="Shape 428"/>
          <p:cNvPicPr preferRelativeResize="0">
            <a:picLocks noGrp="1"/>
          </p:cNvPicPr>
          <p:nvPr>
            <p:ph type="pic" idx="2"/>
          </p:nvPr>
        </p:nvPicPr>
        <p:blipFill rotWithShape="1">
          <a:blip r:embed="rId3">
            <a:alphaModFix/>
          </a:blip>
          <a:srcRect t="13530" b="13531"/>
          <a:stretch/>
        </p:blipFill>
        <p:spPr>
          <a:xfrm>
            <a:off x="0" y="0"/>
            <a:ext cx="12192000" cy="6345238"/>
          </a:xfrm>
          <a:prstGeom prst="rect">
            <a:avLst/>
          </a:prstGeom>
          <a:noFill/>
          <a:ln>
            <a:noFill/>
          </a:ln>
        </p:spPr>
      </p:pic>
      <p:sp>
        <p:nvSpPr>
          <p:cNvPr id="429" name="Shape 429"/>
          <p:cNvSpPr txBox="1">
            <a:spLocks noGrp="1"/>
          </p:cNvSpPr>
          <p:nvPr>
            <p:ph type="ctrTitle"/>
          </p:nvPr>
        </p:nvSpPr>
        <p:spPr>
          <a:xfrm>
            <a:off x="482534" y="1399823"/>
            <a:ext cx="8167980" cy="4488564"/>
          </a:xfrm>
          <a:prstGeom prst="rect">
            <a:avLst/>
          </a:prstGeom>
          <a:noFill/>
          <a:ln>
            <a:noFill/>
          </a:ln>
        </p:spPr>
        <p:txBody>
          <a:bodyPr wrap="square" lIns="0" tIns="0" rIns="0" bIns="0" anchor="b" anchorCtr="0">
            <a:noAutofit/>
          </a:bodyPr>
          <a:lstStyle/>
          <a:p>
            <a:pPr marL="0" marR="0" lvl="0" indent="0" algn="l" rtl="0">
              <a:lnSpc>
                <a:spcPct val="100000"/>
              </a:lnSpc>
              <a:spcBef>
                <a:spcPts val="0"/>
              </a:spcBef>
              <a:buClr>
                <a:schemeClr val="dk1"/>
              </a:buClr>
              <a:buSzPct val="25000"/>
              <a:buFont typeface="Arial"/>
              <a:buNone/>
            </a:pPr>
            <a:r>
              <a:rPr lang="pl-PL" sz="2800" b="1" i="0" u="none" strike="noStrike" cap="none">
                <a:solidFill>
                  <a:schemeClr val="dk1"/>
                </a:solidFill>
                <a:latin typeface="Arial"/>
                <a:ea typeface="Arial"/>
                <a:cs typeface="Arial"/>
                <a:sym typeface="Arial"/>
              </a:rPr>
              <a:t>Exercise – Build and deploy the project</a:t>
            </a:r>
          </a:p>
        </p:txBody>
      </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Shape 435"/>
          <p:cNvSpPr txBox="1">
            <a:spLocks noGrp="1"/>
          </p:cNvSpPr>
          <p:nvPr>
            <p:ph type="title"/>
          </p:nvPr>
        </p:nvSpPr>
        <p:spPr>
          <a:xfrm>
            <a:off x="479425" y="53776"/>
            <a:ext cx="9880900" cy="919732"/>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400" b="1" i="0" u="none" strike="noStrike" cap="none">
                <a:solidFill>
                  <a:schemeClr val="lt1"/>
                </a:solidFill>
                <a:latin typeface="Arial"/>
                <a:ea typeface="Arial"/>
                <a:cs typeface="Arial"/>
                <a:sym typeface="Arial"/>
              </a:rPr>
              <a:t>Objectives</a:t>
            </a:r>
          </a:p>
        </p:txBody>
      </p:sp>
      <p:sp>
        <p:nvSpPr>
          <p:cNvPr id="436" name="Shape 436"/>
          <p:cNvSpPr txBox="1">
            <a:spLocks noGrp="1"/>
          </p:cNvSpPr>
          <p:nvPr>
            <p:ph type="body" idx="1"/>
          </p:nvPr>
        </p:nvSpPr>
        <p:spPr>
          <a:xfrm>
            <a:off x="479425" y="1268414"/>
            <a:ext cx="5469819" cy="5076824"/>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chemeClr val="accent1"/>
              </a:buClr>
              <a:buSzPct val="25000"/>
              <a:buFont typeface="Arial"/>
              <a:buNone/>
            </a:pPr>
            <a:r>
              <a:rPr lang="pl-PL" sz="2200" b="0" i="0" u="none" strike="noStrike" cap="none">
                <a:solidFill>
                  <a:schemeClr val="accent1"/>
                </a:solidFill>
                <a:latin typeface="Arial"/>
                <a:ea typeface="Arial"/>
                <a:cs typeface="Arial"/>
                <a:sym typeface="Arial"/>
              </a:rPr>
              <a:t>During this session you will:</a:t>
            </a:r>
          </a:p>
          <a:p>
            <a:pPr marL="342900" marR="0" lvl="0" indent="-342900" algn="l" rtl="0">
              <a:lnSpc>
                <a:spcPct val="100000"/>
              </a:lnSpc>
              <a:spcBef>
                <a:spcPts val="1200"/>
              </a:spcBef>
              <a:spcAft>
                <a:spcPts val="0"/>
              </a:spcAft>
              <a:buClr>
                <a:srgbClr val="70A100"/>
              </a:buClr>
              <a:buSzPct val="100000"/>
              <a:buFont typeface="Noto Sans Symbols"/>
              <a:buChar char="✓"/>
            </a:pPr>
            <a:r>
              <a:rPr lang="pl-PL" sz="2200" b="0" i="0" u="none" strike="noStrike" cap="none">
                <a:solidFill>
                  <a:srgbClr val="70A100"/>
                </a:solidFill>
                <a:latin typeface="Arial"/>
                <a:ea typeface="Arial"/>
                <a:cs typeface="Arial"/>
                <a:sym typeface="Arial"/>
              </a:rPr>
              <a:t>Briefly review what Maven does</a:t>
            </a:r>
          </a:p>
          <a:p>
            <a:pPr marL="342900" marR="0" lvl="0" indent="-342900" algn="l" rtl="0">
              <a:lnSpc>
                <a:spcPct val="100000"/>
              </a:lnSpc>
              <a:spcBef>
                <a:spcPts val="1200"/>
              </a:spcBef>
              <a:spcAft>
                <a:spcPts val="0"/>
              </a:spcAft>
              <a:buClr>
                <a:srgbClr val="71A100"/>
              </a:buClr>
              <a:buSzPct val="100000"/>
              <a:buFont typeface="Noto Sans Symbols"/>
              <a:buChar char="✓"/>
            </a:pPr>
            <a:r>
              <a:rPr lang="pl-PL" sz="2200" b="0" i="0" u="none" strike="noStrike" cap="none">
                <a:solidFill>
                  <a:srgbClr val="71A100"/>
                </a:solidFill>
                <a:latin typeface="Arial"/>
                <a:ea typeface="Arial"/>
                <a:cs typeface="Arial"/>
                <a:sym typeface="Arial"/>
              </a:rPr>
              <a:t>Learn the structure of an AEM project</a:t>
            </a:r>
          </a:p>
          <a:p>
            <a:pPr marL="342900" marR="0" lvl="0" indent="-342900" algn="l" rtl="0">
              <a:lnSpc>
                <a:spcPct val="100000"/>
              </a:lnSpc>
              <a:spcBef>
                <a:spcPts val="1200"/>
              </a:spcBef>
              <a:spcAft>
                <a:spcPts val="0"/>
              </a:spcAft>
              <a:buClr>
                <a:srgbClr val="71A100"/>
              </a:buClr>
              <a:buSzPct val="100000"/>
              <a:buFont typeface="Noto Sans Symbols"/>
              <a:buChar char="✓"/>
            </a:pPr>
            <a:r>
              <a:rPr lang="pl-PL" sz="2200" b="0" i="0" u="none" strike="noStrike" cap="none">
                <a:solidFill>
                  <a:srgbClr val="71A100"/>
                </a:solidFill>
                <a:latin typeface="Arial"/>
                <a:ea typeface="Arial"/>
                <a:cs typeface="Arial"/>
                <a:sym typeface="Arial"/>
              </a:rPr>
              <a:t>Work with versionable code</a:t>
            </a:r>
          </a:p>
          <a:p>
            <a:pPr marL="342900" marR="0" lvl="0" indent="-342900" algn="l" rtl="0">
              <a:lnSpc>
                <a:spcPct val="100000"/>
              </a:lnSpc>
              <a:spcBef>
                <a:spcPts val="1200"/>
              </a:spcBef>
              <a:spcAft>
                <a:spcPts val="0"/>
              </a:spcAft>
              <a:buClr>
                <a:srgbClr val="71A100"/>
              </a:buClr>
              <a:buSzPct val="100000"/>
              <a:buFont typeface="Noto Sans Symbols"/>
              <a:buChar char="✓"/>
            </a:pPr>
            <a:r>
              <a:rPr lang="pl-PL" sz="2200" b="0" i="0" u="none" strike="noStrike" cap="none">
                <a:solidFill>
                  <a:srgbClr val="71A100"/>
                </a:solidFill>
                <a:latin typeface="Arial"/>
                <a:ea typeface="Arial"/>
                <a:cs typeface="Arial"/>
                <a:sym typeface="Arial"/>
              </a:rPr>
              <a:t>Learn to build a project and deploy it to AEM</a:t>
            </a:r>
          </a:p>
          <a:p>
            <a:pPr marL="342900" marR="0" lvl="0" indent="-342900" algn="l" rtl="0">
              <a:lnSpc>
                <a:spcPct val="100000"/>
              </a:lnSpc>
              <a:spcBef>
                <a:spcPts val="1200"/>
              </a:spcBef>
              <a:spcAft>
                <a:spcPts val="0"/>
              </a:spcAft>
              <a:buClr>
                <a:srgbClr val="000000"/>
              </a:buClr>
              <a:buSzPct val="100000"/>
              <a:buFont typeface="Arial"/>
              <a:buChar char="✓"/>
            </a:pPr>
            <a:r>
              <a:rPr lang="pl-PL" sz="2200" b="0" i="0" u="none" strike="noStrike" cap="none">
                <a:solidFill>
                  <a:srgbClr val="000000"/>
                </a:solidFill>
                <a:latin typeface="Arial"/>
                <a:ea typeface="Arial"/>
                <a:cs typeface="Arial"/>
                <a:sym typeface="Arial"/>
              </a:rPr>
              <a:t>Understand the architecture of an AEM component</a:t>
            </a:r>
          </a:p>
          <a:p>
            <a:pPr marL="342900" marR="0" lvl="0" indent="-342900" algn="l" rtl="0">
              <a:lnSpc>
                <a:spcPct val="100000"/>
              </a:lnSpc>
              <a:spcBef>
                <a:spcPts val="1200"/>
              </a:spcBef>
              <a:spcAft>
                <a:spcPts val="0"/>
              </a:spcAft>
              <a:buClr>
                <a:srgbClr val="000000"/>
              </a:buClr>
              <a:buSzPct val="100000"/>
              <a:buFont typeface="Arial"/>
              <a:buChar char="✓"/>
            </a:pPr>
            <a:r>
              <a:rPr lang="pl-PL" sz="2200" b="0" i="0" u="none" strike="noStrike" cap="none">
                <a:solidFill>
                  <a:srgbClr val="000000"/>
                </a:solidFill>
                <a:latin typeface="Arial"/>
                <a:ea typeface="Arial"/>
                <a:cs typeface="Arial"/>
                <a:sym typeface="Arial"/>
              </a:rPr>
              <a:t>Learn basics of HTL</a:t>
            </a:r>
          </a:p>
          <a:p>
            <a:pPr marL="342900" marR="0" lvl="0" indent="-342900" algn="l" rtl="0">
              <a:lnSpc>
                <a:spcPct val="100000"/>
              </a:lnSpc>
              <a:spcBef>
                <a:spcPts val="1200"/>
              </a:spcBef>
              <a:spcAft>
                <a:spcPts val="0"/>
              </a:spcAft>
              <a:buClr>
                <a:srgbClr val="000000"/>
              </a:buClr>
              <a:buSzPct val="100000"/>
              <a:buFont typeface="Arial"/>
              <a:buChar char="✓"/>
            </a:pPr>
            <a:r>
              <a:rPr lang="pl-PL" sz="2200" b="0" i="0" u="none" strike="noStrike" cap="none">
                <a:solidFill>
                  <a:srgbClr val="000000"/>
                </a:solidFill>
                <a:latin typeface="Arial"/>
                <a:ea typeface="Arial"/>
                <a:cs typeface="Arial"/>
                <a:sym typeface="Arial"/>
              </a:rPr>
              <a:t>Learn how to use Sling Models</a:t>
            </a:r>
          </a:p>
          <a:p>
            <a:pPr marL="342900" marR="0" lvl="0" indent="-342900" algn="l" rtl="0">
              <a:lnSpc>
                <a:spcPct val="100000"/>
              </a:lnSpc>
              <a:spcBef>
                <a:spcPts val="1200"/>
              </a:spcBef>
              <a:buClr>
                <a:srgbClr val="000000"/>
              </a:buClr>
              <a:buSzPct val="100000"/>
              <a:buFont typeface="Arial"/>
              <a:buChar char="✓"/>
            </a:pPr>
            <a:r>
              <a:rPr lang="pl-PL" sz="2200" b="0" i="0" u="none" strike="noStrike" cap="none">
                <a:solidFill>
                  <a:srgbClr val="000000"/>
                </a:solidFill>
                <a:latin typeface="Arial"/>
                <a:ea typeface="Arial"/>
                <a:cs typeface="Arial"/>
                <a:sym typeface="Arial"/>
              </a:rPr>
              <a:t>Gain basic practical knowledge of OSGi</a:t>
            </a:r>
          </a:p>
        </p:txBody>
      </p:sp>
      <p:sp>
        <p:nvSpPr>
          <p:cNvPr id="437" name="Shape 437"/>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b="0" i="0" u="none" strike="noStrike" cap="none" dirty="0" smtClean="0">
                <a:solidFill>
                  <a:schemeClr val="dk2"/>
                </a:solidFill>
                <a:latin typeface="Arial"/>
                <a:ea typeface="Arial"/>
                <a:cs typeface="Arial"/>
                <a:sym typeface="Arial"/>
              </a:rPr>
              <a:t>AEM Development with HTL and Sling Models</a:t>
            </a:r>
            <a:endParaRPr lang="pl-PL" sz="1000" b="0" i="0" u="none" strike="noStrike" cap="none" dirty="0">
              <a:solidFill>
                <a:schemeClr val="dk2"/>
              </a:solidFill>
              <a:latin typeface="Arial"/>
              <a:ea typeface="Arial"/>
              <a:cs typeface="Arial"/>
              <a:sym typeface="Arial"/>
            </a:endParaRPr>
          </a:p>
        </p:txBody>
      </p:sp>
      <p:sp>
        <p:nvSpPr>
          <p:cNvPr id="438" name="Shape 438"/>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i="0" u="none" strike="noStrike" cap="none">
                <a:solidFill>
                  <a:schemeClr val="accent1"/>
                </a:solidFill>
                <a:latin typeface="Arial"/>
                <a:ea typeface="Arial"/>
                <a:cs typeface="Arial"/>
                <a:sym typeface="Arial"/>
              </a:rPr>
              <a:t>22</a:t>
            </a:fld>
            <a:endParaRPr lang="pl-PL" sz="1000" b="1" i="0" u="none" strike="noStrike" cap="none">
              <a:solidFill>
                <a:schemeClr val="accent1"/>
              </a:solidFill>
              <a:latin typeface="Arial"/>
              <a:ea typeface="Arial"/>
              <a:cs typeface="Arial"/>
              <a:sym typeface="Arial"/>
            </a:endParaRPr>
          </a:p>
        </p:txBody>
      </p:sp>
      <p:pic>
        <p:nvPicPr>
          <p:cNvPr id="439" name="Shape 439"/>
          <p:cNvPicPr preferRelativeResize="0">
            <a:picLocks noGrp="1"/>
          </p:cNvPicPr>
          <p:nvPr>
            <p:ph type="body" idx="2"/>
          </p:nvPr>
        </p:nvPicPr>
        <p:blipFill rotWithShape="1">
          <a:blip r:embed="rId3">
            <a:alphaModFix/>
          </a:blip>
          <a:srcRect l="9592" r="9591"/>
          <a:stretch/>
        </p:blipFill>
        <p:spPr>
          <a:xfrm>
            <a:off x="6242756" y="1268414"/>
            <a:ext cx="5469819" cy="5076824"/>
          </a:xfrm>
          <a:prstGeom prst="rect">
            <a:avLst/>
          </a:prstGeom>
          <a:noFill/>
          <a:ln>
            <a:noFill/>
          </a:ln>
        </p:spPr>
      </p:pic>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Shape 445"/>
          <p:cNvPicPr preferRelativeResize="0">
            <a:picLocks noGrp="1"/>
          </p:cNvPicPr>
          <p:nvPr>
            <p:ph type="pic" idx="2"/>
          </p:nvPr>
        </p:nvPicPr>
        <p:blipFill rotWithShape="1">
          <a:blip r:embed="rId3">
            <a:alphaModFix/>
          </a:blip>
          <a:srcRect t="15330" b="15331"/>
          <a:stretch/>
        </p:blipFill>
        <p:spPr>
          <a:xfrm>
            <a:off x="0" y="1774"/>
            <a:ext cx="12201234" cy="6345238"/>
          </a:xfrm>
          <a:prstGeom prst="rect">
            <a:avLst/>
          </a:prstGeom>
          <a:noFill/>
          <a:ln>
            <a:noFill/>
          </a:ln>
        </p:spPr>
      </p:pic>
      <p:sp>
        <p:nvSpPr>
          <p:cNvPr id="446" name="Shape 446"/>
          <p:cNvSpPr txBox="1">
            <a:spLocks noGrp="1"/>
          </p:cNvSpPr>
          <p:nvPr>
            <p:ph type="ctrTitle"/>
          </p:nvPr>
        </p:nvSpPr>
        <p:spPr>
          <a:xfrm>
            <a:off x="6801837" y="2535828"/>
            <a:ext cx="4380176" cy="2168372"/>
          </a:xfrm>
          <a:prstGeom prst="rect">
            <a:avLst/>
          </a:prstGeom>
          <a:noFill/>
          <a:ln>
            <a:noFill/>
          </a:ln>
        </p:spPr>
        <p:txBody>
          <a:bodyPr wrap="square" lIns="0" tIns="0" rIns="0" bIns="0" anchor="b" anchorCtr="0">
            <a:noAutofit/>
          </a:bodyPr>
          <a:lstStyle/>
          <a:p>
            <a:pPr marL="0" marR="0" lvl="0" indent="0" algn="l" rtl="0">
              <a:lnSpc>
                <a:spcPct val="100000"/>
              </a:lnSpc>
              <a:spcBef>
                <a:spcPts val="0"/>
              </a:spcBef>
              <a:buClr>
                <a:schemeClr val="lt1"/>
              </a:buClr>
              <a:buSzPct val="25000"/>
              <a:buFont typeface="Arial"/>
              <a:buNone/>
            </a:pPr>
            <a:r>
              <a:rPr lang="pl-PL" sz="2800" b="1" i="0" u="none" strike="noStrike" cap="none">
                <a:solidFill>
                  <a:schemeClr val="lt1"/>
                </a:solidFill>
                <a:latin typeface="Arial"/>
                <a:ea typeface="Arial"/>
                <a:cs typeface="Arial"/>
                <a:sym typeface="Arial"/>
              </a:rPr>
              <a:t>What Makes an AEM Component</a:t>
            </a:r>
          </a:p>
        </p:txBody>
      </p:sp>
      <p:sp>
        <p:nvSpPr>
          <p:cNvPr id="447" name="Shape 447"/>
          <p:cNvSpPr txBox="1">
            <a:spLocks noGrp="1"/>
          </p:cNvSpPr>
          <p:nvPr>
            <p:ph type="subTitle" idx="1"/>
          </p:nvPr>
        </p:nvSpPr>
        <p:spPr>
          <a:xfrm>
            <a:off x="6801836" y="4833701"/>
            <a:ext cx="4380177" cy="42418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endParaRPr sz="2200" b="0" i="0" u="none" strike="noStrike" cap="none">
              <a:solidFill>
                <a:schemeClr val="lt1"/>
              </a:solidFill>
              <a:latin typeface="Arial"/>
              <a:ea typeface="Arial"/>
              <a:cs typeface="Arial"/>
              <a:sym typeface="Arial"/>
            </a:endParaRPr>
          </a:p>
        </p:txBody>
      </p:sp>
      <p:sp>
        <p:nvSpPr>
          <p:cNvPr id="448" name="Shape 448"/>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b="0" i="0" u="none" strike="noStrike" cap="none" dirty="0" smtClean="0">
                <a:solidFill>
                  <a:schemeClr val="dk2"/>
                </a:solidFill>
                <a:latin typeface="Arial"/>
                <a:ea typeface="Arial"/>
                <a:cs typeface="Arial"/>
                <a:sym typeface="Arial"/>
              </a:rPr>
              <a:t>AEM Development with HTL and Sling Models</a:t>
            </a:r>
            <a:endParaRPr lang="pl-PL" sz="1000" b="0" i="0" u="none" strike="noStrike" cap="none" dirty="0">
              <a:solidFill>
                <a:schemeClr val="dk2"/>
              </a:solidFill>
              <a:latin typeface="Arial"/>
              <a:ea typeface="Arial"/>
              <a:cs typeface="Arial"/>
              <a:sym typeface="Arial"/>
            </a:endParaRPr>
          </a:p>
        </p:txBody>
      </p:sp>
      <p:sp>
        <p:nvSpPr>
          <p:cNvPr id="449" name="Shape 449"/>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i="0" u="none" strike="noStrike" cap="none">
                <a:solidFill>
                  <a:schemeClr val="accent1"/>
                </a:solidFill>
                <a:latin typeface="Arial"/>
                <a:ea typeface="Arial"/>
                <a:cs typeface="Arial"/>
                <a:sym typeface="Arial"/>
              </a:rPr>
              <a:t>23</a:t>
            </a:fld>
            <a:endParaRPr lang="pl-PL" sz="1000" b="1" i="0" u="none" strike="noStrike" cap="none">
              <a:solidFill>
                <a:schemeClr val="accent1"/>
              </a:solidFill>
              <a:latin typeface="Arial"/>
              <a:ea typeface="Arial"/>
              <a:cs typeface="Arial"/>
              <a:sym typeface="Arial"/>
            </a:endParaRPr>
          </a:p>
        </p:txBody>
      </p:sp>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Shape 454"/>
          <p:cNvSpPr txBox="1">
            <a:spLocks noGrp="1"/>
          </p:cNvSpPr>
          <p:nvPr>
            <p:ph type="title"/>
          </p:nvPr>
        </p:nvSpPr>
        <p:spPr>
          <a:xfrm>
            <a:off x="479425" y="53776"/>
            <a:ext cx="9880900" cy="919732"/>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400" b="1" i="0" u="none" strike="noStrike" cap="none">
                <a:solidFill>
                  <a:schemeClr val="lt1"/>
                </a:solidFill>
                <a:latin typeface="Arial"/>
                <a:ea typeface="Arial"/>
                <a:cs typeface="Arial"/>
                <a:sym typeface="Arial"/>
              </a:rPr>
              <a:t>AEM Component</a:t>
            </a:r>
          </a:p>
        </p:txBody>
      </p:sp>
      <p:sp>
        <p:nvSpPr>
          <p:cNvPr id="455" name="Shape 455"/>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b="0" i="0" u="none" strike="noStrike" cap="none" dirty="0" smtClean="0">
                <a:solidFill>
                  <a:schemeClr val="dk2"/>
                </a:solidFill>
                <a:latin typeface="Arial"/>
                <a:ea typeface="Arial"/>
                <a:cs typeface="Arial"/>
                <a:sym typeface="Arial"/>
              </a:rPr>
              <a:t>AEM Development with HTL and Sling Models</a:t>
            </a:r>
            <a:endParaRPr lang="pl-PL" sz="1000" b="0" i="0" u="none" strike="noStrike" cap="none" dirty="0">
              <a:solidFill>
                <a:schemeClr val="dk2"/>
              </a:solidFill>
              <a:latin typeface="Arial"/>
              <a:ea typeface="Arial"/>
              <a:cs typeface="Arial"/>
              <a:sym typeface="Arial"/>
            </a:endParaRPr>
          </a:p>
        </p:txBody>
      </p:sp>
      <p:sp>
        <p:nvSpPr>
          <p:cNvPr id="456" name="Shape 456"/>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i="0" u="none" strike="noStrike" cap="none">
                <a:solidFill>
                  <a:schemeClr val="accent1"/>
                </a:solidFill>
                <a:latin typeface="Arial"/>
                <a:ea typeface="Arial"/>
                <a:cs typeface="Arial"/>
                <a:sym typeface="Arial"/>
              </a:rPr>
              <a:t>24</a:t>
            </a:fld>
            <a:endParaRPr lang="pl-PL" sz="1000" b="1" i="0" u="none" strike="noStrike" cap="none">
              <a:solidFill>
                <a:schemeClr val="accent1"/>
              </a:solidFill>
              <a:latin typeface="Arial"/>
              <a:ea typeface="Arial"/>
              <a:cs typeface="Arial"/>
              <a:sym typeface="Arial"/>
            </a:endParaRPr>
          </a:p>
        </p:txBody>
      </p:sp>
      <p:grpSp>
        <p:nvGrpSpPr>
          <p:cNvPr id="457" name="Shape 457"/>
          <p:cNvGrpSpPr/>
          <p:nvPr/>
        </p:nvGrpSpPr>
        <p:grpSpPr>
          <a:xfrm>
            <a:off x="4138214" y="2235404"/>
            <a:ext cx="3786718" cy="2929215"/>
            <a:chOff x="4643579" y="2334917"/>
            <a:chExt cx="2655270" cy="2053984"/>
          </a:xfrm>
        </p:grpSpPr>
        <p:sp>
          <p:nvSpPr>
            <p:cNvPr id="458" name="Shape 458"/>
            <p:cNvSpPr/>
            <p:nvPr/>
          </p:nvSpPr>
          <p:spPr>
            <a:xfrm>
              <a:off x="4643600" y="2334917"/>
              <a:ext cx="2655249" cy="1237414"/>
            </a:xfrm>
            <a:prstGeom prst="round2SameRect">
              <a:avLst>
                <a:gd name="adj1" fmla="val 16667"/>
                <a:gd name="adj2" fmla="val 0"/>
              </a:avLst>
            </a:prstGeom>
            <a:solidFill>
              <a:schemeClr val="lt1"/>
            </a:solidFill>
            <a:ln w="12700" cap="flat" cmpd="sng">
              <a:solidFill>
                <a:schemeClr val="accent6"/>
              </a:solidFill>
              <a:prstDash val="solid"/>
              <a:miter lim="8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pl-PL" sz="1800" b="0" i="0" u="none" strike="noStrike" cap="none">
                  <a:solidFill>
                    <a:schemeClr val="dk1"/>
                  </a:solidFill>
                  <a:latin typeface="Arial"/>
                  <a:ea typeface="Arial"/>
                  <a:cs typeface="Arial"/>
                  <a:sym typeface="Arial"/>
                </a:rPr>
                <a:t>Scripts</a:t>
              </a:r>
            </a:p>
          </p:txBody>
        </p:sp>
        <p:sp>
          <p:nvSpPr>
            <p:cNvPr id="459" name="Shape 459"/>
            <p:cNvSpPr/>
            <p:nvPr/>
          </p:nvSpPr>
          <p:spPr>
            <a:xfrm rot="5400000">
              <a:off x="6232314" y="3322366"/>
              <a:ext cx="816569" cy="1316500"/>
            </a:xfrm>
            <a:prstGeom prst="round1Rect">
              <a:avLst>
                <a:gd name="adj" fmla="val 16667"/>
              </a:avLst>
            </a:prstGeom>
            <a:solidFill>
              <a:schemeClr val="lt1"/>
            </a:solidFill>
            <a:ln w="12700" cap="flat" cmpd="sng">
              <a:solidFill>
                <a:schemeClr val="accent6"/>
              </a:solidFill>
              <a:prstDash val="solid"/>
              <a:miter lim="8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60" name="Shape 460"/>
            <p:cNvSpPr txBox="1"/>
            <p:nvPr/>
          </p:nvSpPr>
          <p:spPr>
            <a:xfrm>
              <a:off x="5982334" y="3572316"/>
              <a:ext cx="1316500" cy="776707"/>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600" b="0" i="0" u="none" strike="noStrike" cap="none">
                  <a:solidFill>
                    <a:schemeClr val="dk1"/>
                  </a:solidFill>
                  <a:latin typeface="Arial"/>
                  <a:ea typeface="Arial"/>
                  <a:cs typeface="Arial"/>
                  <a:sym typeface="Arial"/>
                </a:rPr>
                <a:t>Logic</a:t>
              </a:r>
            </a:p>
          </p:txBody>
        </p:sp>
        <p:sp>
          <p:nvSpPr>
            <p:cNvPr id="461" name="Shape 461"/>
            <p:cNvSpPr/>
            <p:nvPr/>
          </p:nvSpPr>
          <p:spPr>
            <a:xfrm rot="-5400000" flipH="1">
              <a:off x="4905572" y="3310362"/>
              <a:ext cx="814806" cy="1338748"/>
            </a:xfrm>
            <a:prstGeom prst="round1Rect">
              <a:avLst>
                <a:gd name="adj" fmla="val 16667"/>
              </a:avLst>
            </a:prstGeom>
            <a:solidFill>
              <a:schemeClr val="lt1"/>
            </a:solidFill>
            <a:ln w="12700" cap="flat" cmpd="sng">
              <a:solidFill>
                <a:schemeClr val="accent6"/>
              </a:solidFill>
              <a:prstDash val="solid"/>
              <a:miter lim="8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62" name="Shape 462"/>
            <p:cNvSpPr txBox="1"/>
            <p:nvPr/>
          </p:nvSpPr>
          <p:spPr>
            <a:xfrm flipH="1">
              <a:off x="4643579" y="3572321"/>
              <a:ext cx="1338748" cy="775030"/>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600" b="0" i="0" u="none" strike="noStrike" cap="none">
                  <a:solidFill>
                    <a:schemeClr val="dk1"/>
                  </a:solidFill>
                  <a:latin typeface="Arial"/>
                  <a:ea typeface="Arial"/>
                  <a:cs typeface="Arial"/>
                  <a:sym typeface="Arial"/>
                </a:rPr>
                <a:t>Dialog</a:t>
              </a:r>
            </a:p>
          </p:txBody>
        </p:sp>
      </p:grp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Shape 468"/>
          <p:cNvSpPr txBox="1">
            <a:spLocks noGrp="1"/>
          </p:cNvSpPr>
          <p:nvPr>
            <p:ph type="title"/>
          </p:nvPr>
        </p:nvSpPr>
        <p:spPr>
          <a:xfrm>
            <a:off x="479425" y="53776"/>
            <a:ext cx="9880900" cy="919732"/>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400" b="1" i="0" u="none" strike="noStrike" cap="none">
                <a:solidFill>
                  <a:schemeClr val="lt1"/>
                </a:solidFill>
                <a:latin typeface="Arial"/>
                <a:ea typeface="Arial"/>
                <a:cs typeface="Arial"/>
                <a:sym typeface="Arial"/>
              </a:rPr>
              <a:t>AEM Component – Scripts</a:t>
            </a:r>
          </a:p>
        </p:txBody>
      </p:sp>
      <p:sp>
        <p:nvSpPr>
          <p:cNvPr id="469" name="Shape 469"/>
          <p:cNvSpPr txBox="1">
            <a:spLocks noGrp="1"/>
          </p:cNvSpPr>
          <p:nvPr>
            <p:ph type="body" idx="1"/>
          </p:nvPr>
        </p:nvSpPr>
        <p:spPr>
          <a:xfrm>
            <a:off x="479425" y="1268414"/>
            <a:ext cx="5469819" cy="5076824"/>
          </a:xfrm>
          <a:prstGeom prst="rect">
            <a:avLst/>
          </a:prstGeom>
          <a:noFill/>
          <a:ln>
            <a:noFill/>
          </a:ln>
        </p:spPr>
        <p:txBody>
          <a:bodyPr wrap="square" lIns="0" tIns="0" rIns="0" bIns="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pl-PL" sz="2200" b="0" i="0" u="none" strike="noStrike" cap="none">
                <a:solidFill>
                  <a:schemeClr val="dk1"/>
                </a:solidFill>
                <a:latin typeface="Arial"/>
                <a:ea typeface="Arial"/>
                <a:cs typeface="Arial"/>
                <a:sym typeface="Arial"/>
              </a:rPr>
              <a:t>Serve as Views (presentation layer)</a:t>
            </a:r>
          </a:p>
          <a:p>
            <a:pPr marL="342900" marR="0" lvl="0" indent="-342900" algn="l" rtl="0">
              <a:lnSpc>
                <a:spcPct val="100000"/>
              </a:lnSpc>
              <a:spcBef>
                <a:spcPts val="1200"/>
              </a:spcBef>
              <a:spcAft>
                <a:spcPts val="0"/>
              </a:spcAft>
              <a:buClr>
                <a:schemeClr val="dk1"/>
              </a:buClr>
              <a:buSzPct val="100000"/>
              <a:buFont typeface="Arial"/>
              <a:buChar char="•"/>
            </a:pPr>
            <a:r>
              <a:rPr lang="pl-PL" sz="2200" b="0" i="0" u="none" strike="noStrike" cap="none">
                <a:solidFill>
                  <a:schemeClr val="dk1"/>
                </a:solidFill>
                <a:latin typeface="Arial"/>
                <a:ea typeface="Arial"/>
                <a:cs typeface="Arial"/>
                <a:sym typeface="Arial"/>
              </a:rPr>
              <a:t>HTL, JSP, ECMAScript</a:t>
            </a:r>
          </a:p>
          <a:p>
            <a:pPr marL="342900" marR="0" lvl="0" indent="-342900" algn="l" rtl="0">
              <a:lnSpc>
                <a:spcPct val="100000"/>
              </a:lnSpc>
              <a:spcBef>
                <a:spcPts val="1200"/>
              </a:spcBef>
              <a:buClr>
                <a:schemeClr val="dk1"/>
              </a:buClr>
              <a:buSzPct val="100000"/>
              <a:buFont typeface="Arial"/>
              <a:buChar char="•"/>
            </a:pPr>
            <a:r>
              <a:rPr lang="pl-PL" sz="2200" b="0" i="0" u="none" strike="noStrike" cap="none">
                <a:solidFill>
                  <a:schemeClr val="dk1"/>
                </a:solidFill>
                <a:latin typeface="Arial"/>
                <a:ea typeface="Arial"/>
                <a:cs typeface="Arial"/>
                <a:sym typeface="Arial"/>
              </a:rPr>
              <a:t>Sling determines which script to use based on the extenstion and selectors</a:t>
            </a:r>
          </a:p>
        </p:txBody>
      </p:sp>
      <p:sp>
        <p:nvSpPr>
          <p:cNvPr id="470" name="Shape 470"/>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b="0" i="0" u="none" strike="noStrike" cap="none" dirty="0" smtClean="0">
                <a:solidFill>
                  <a:schemeClr val="dk2"/>
                </a:solidFill>
                <a:latin typeface="Arial"/>
                <a:ea typeface="Arial"/>
                <a:cs typeface="Arial"/>
                <a:sym typeface="Arial"/>
              </a:rPr>
              <a:t>AEM Development with HTL and Sling Models</a:t>
            </a:r>
            <a:endParaRPr lang="pl-PL" sz="1000" b="0" i="0" u="none" strike="noStrike" cap="none" dirty="0">
              <a:solidFill>
                <a:schemeClr val="dk2"/>
              </a:solidFill>
              <a:latin typeface="Arial"/>
              <a:ea typeface="Arial"/>
              <a:cs typeface="Arial"/>
              <a:sym typeface="Arial"/>
            </a:endParaRPr>
          </a:p>
        </p:txBody>
      </p:sp>
      <p:sp>
        <p:nvSpPr>
          <p:cNvPr id="471" name="Shape 471"/>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i="0" u="none" strike="noStrike" cap="none">
                <a:solidFill>
                  <a:schemeClr val="accent1"/>
                </a:solidFill>
                <a:latin typeface="Arial"/>
                <a:ea typeface="Arial"/>
                <a:cs typeface="Arial"/>
                <a:sym typeface="Arial"/>
              </a:rPr>
              <a:t>25</a:t>
            </a:fld>
            <a:endParaRPr lang="pl-PL" sz="1000" b="1" i="0" u="none" strike="noStrike" cap="none">
              <a:solidFill>
                <a:schemeClr val="accent1"/>
              </a:solidFill>
              <a:latin typeface="Arial"/>
              <a:ea typeface="Arial"/>
              <a:cs typeface="Arial"/>
              <a:sym typeface="Arial"/>
            </a:endParaRPr>
          </a:p>
        </p:txBody>
      </p:sp>
      <p:sp>
        <p:nvSpPr>
          <p:cNvPr id="472" name="Shape 472"/>
          <p:cNvSpPr txBox="1">
            <a:spLocks noGrp="1"/>
          </p:cNvSpPr>
          <p:nvPr>
            <p:ph type="body" idx="2"/>
          </p:nvPr>
        </p:nvSpPr>
        <p:spPr>
          <a:xfrm>
            <a:off x="6242756" y="1268414"/>
            <a:ext cx="5469819" cy="5076824"/>
          </a:xfrm>
          <a:prstGeom prst="rect">
            <a:avLst/>
          </a:prstGeom>
          <a:noFill/>
          <a:ln>
            <a:noFill/>
          </a:ln>
        </p:spPr>
        <p:txBody>
          <a:bodyPr wrap="square" lIns="0" tIns="0" rIns="0" bIns="0" anchor="t" anchorCtr="0">
            <a:noAutofit/>
          </a:bodyPr>
          <a:lstStyle/>
          <a:p>
            <a:pPr marL="0" marR="0" lvl="0" indent="0" algn="l" rtl="0">
              <a:lnSpc>
                <a:spcPct val="100000"/>
              </a:lnSpc>
              <a:spcBef>
                <a:spcPts val="0"/>
              </a:spcBef>
              <a:buClr>
                <a:schemeClr val="accent1"/>
              </a:buClr>
              <a:buSzPct val="25000"/>
              <a:buFont typeface="Arial"/>
              <a:buNone/>
            </a:pPr>
            <a:endParaRPr sz="2200" b="0" i="0" u="none" strike="noStrike" cap="none">
              <a:solidFill>
                <a:schemeClr val="accent1"/>
              </a:solidFill>
              <a:latin typeface="Arial"/>
              <a:ea typeface="Arial"/>
              <a:cs typeface="Arial"/>
              <a:sym typeface="Arial"/>
            </a:endParaRPr>
          </a:p>
        </p:txBody>
      </p:sp>
      <p:grpSp>
        <p:nvGrpSpPr>
          <p:cNvPr id="473" name="Shape 473"/>
          <p:cNvGrpSpPr/>
          <p:nvPr/>
        </p:nvGrpSpPr>
        <p:grpSpPr>
          <a:xfrm>
            <a:off x="7084291" y="2235404"/>
            <a:ext cx="3786718" cy="2929215"/>
            <a:chOff x="4643579" y="2334917"/>
            <a:chExt cx="2655270" cy="2053984"/>
          </a:xfrm>
        </p:grpSpPr>
        <p:sp>
          <p:nvSpPr>
            <p:cNvPr id="474" name="Shape 474"/>
            <p:cNvSpPr/>
            <p:nvPr/>
          </p:nvSpPr>
          <p:spPr>
            <a:xfrm>
              <a:off x="4643600" y="2334917"/>
              <a:ext cx="2655249" cy="1237414"/>
            </a:xfrm>
            <a:prstGeom prst="round2SameRect">
              <a:avLst>
                <a:gd name="adj1" fmla="val 16667"/>
                <a:gd name="adj2" fmla="val 0"/>
              </a:avLst>
            </a:prstGeom>
            <a:solidFill>
              <a:srgbClr val="FACCE6"/>
            </a:solidFill>
            <a:ln w="12700" cap="flat" cmpd="sng">
              <a:solidFill>
                <a:schemeClr val="accent6"/>
              </a:solidFill>
              <a:prstDash val="solid"/>
              <a:miter lim="8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pl-PL" sz="1800" b="0" i="0" u="none" strike="noStrike" cap="none">
                  <a:solidFill>
                    <a:schemeClr val="dk1"/>
                  </a:solidFill>
                  <a:latin typeface="Arial"/>
                  <a:ea typeface="Arial"/>
                  <a:cs typeface="Arial"/>
                  <a:sym typeface="Arial"/>
                </a:rPr>
                <a:t>Scripts</a:t>
              </a:r>
            </a:p>
          </p:txBody>
        </p:sp>
        <p:sp>
          <p:nvSpPr>
            <p:cNvPr id="475" name="Shape 475"/>
            <p:cNvSpPr/>
            <p:nvPr/>
          </p:nvSpPr>
          <p:spPr>
            <a:xfrm rot="5400000">
              <a:off x="6232314" y="3322366"/>
              <a:ext cx="816569" cy="1316500"/>
            </a:xfrm>
            <a:prstGeom prst="round1Rect">
              <a:avLst>
                <a:gd name="adj" fmla="val 16667"/>
              </a:avLst>
            </a:prstGeom>
            <a:solidFill>
              <a:schemeClr val="lt1"/>
            </a:solidFill>
            <a:ln w="12700" cap="flat" cmpd="sng">
              <a:solidFill>
                <a:schemeClr val="accent6"/>
              </a:solidFill>
              <a:prstDash val="solid"/>
              <a:miter lim="8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76" name="Shape 476"/>
            <p:cNvSpPr txBox="1"/>
            <p:nvPr/>
          </p:nvSpPr>
          <p:spPr>
            <a:xfrm>
              <a:off x="5982334" y="3572316"/>
              <a:ext cx="1316500" cy="776707"/>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600" b="0" i="0" u="none" strike="noStrike" cap="none">
                  <a:solidFill>
                    <a:schemeClr val="dk1"/>
                  </a:solidFill>
                  <a:latin typeface="Arial"/>
                  <a:ea typeface="Arial"/>
                  <a:cs typeface="Arial"/>
                  <a:sym typeface="Arial"/>
                </a:rPr>
                <a:t>Logic</a:t>
              </a:r>
            </a:p>
          </p:txBody>
        </p:sp>
        <p:sp>
          <p:nvSpPr>
            <p:cNvPr id="477" name="Shape 477"/>
            <p:cNvSpPr/>
            <p:nvPr/>
          </p:nvSpPr>
          <p:spPr>
            <a:xfrm rot="-5400000" flipH="1">
              <a:off x="4905572" y="3310362"/>
              <a:ext cx="814806" cy="1338748"/>
            </a:xfrm>
            <a:prstGeom prst="round1Rect">
              <a:avLst>
                <a:gd name="adj" fmla="val 16667"/>
              </a:avLst>
            </a:prstGeom>
            <a:solidFill>
              <a:schemeClr val="lt1"/>
            </a:solidFill>
            <a:ln w="12700" cap="flat" cmpd="sng">
              <a:solidFill>
                <a:schemeClr val="accent6"/>
              </a:solidFill>
              <a:prstDash val="solid"/>
              <a:miter lim="8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78" name="Shape 478"/>
            <p:cNvSpPr txBox="1"/>
            <p:nvPr/>
          </p:nvSpPr>
          <p:spPr>
            <a:xfrm flipH="1">
              <a:off x="4643579" y="3572321"/>
              <a:ext cx="1338748" cy="775030"/>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600" b="0" i="0" u="none" strike="noStrike" cap="none">
                  <a:solidFill>
                    <a:schemeClr val="dk1"/>
                  </a:solidFill>
                  <a:latin typeface="Arial"/>
                  <a:ea typeface="Arial"/>
                  <a:cs typeface="Arial"/>
                  <a:sym typeface="Arial"/>
                </a:rPr>
                <a:t>Dialog</a:t>
              </a:r>
            </a:p>
          </p:txBody>
        </p:sp>
      </p:grpSp>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Shape 484"/>
          <p:cNvSpPr txBox="1">
            <a:spLocks noGrp="1"/>
          </p:cNvSpPr>
          <p:nvPr>
            <p:ph type="title"/>
          </p:nvPr>
        </p:nvSpPr>
        <p:spPr>
          <a:xfrm>
            <a:off x="479425" y="53776"/>
            <a:ext cx="9880900" cy="919732"/>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400" b="1" i="0" u="none" strike="noStrike" cap="none">
                <a:solidFill>
                  <a:schemeClr val="lt1"/>
                </a:solidFill>
                <a:latin typeface="Arial"/>
                <a:ea typeface="Arial"/>
                <a:cs typeface="Arial"/>
                <a:sym typeface="Arial"/>
              </a:rPr>
              <a:t>AEM Component – Dialog</a:t>
            </a:r>
          </a:p>
        </p:txBody>
      </p:sp>
      <p:sp>
        <p:nvSpPr>
          <p:cNvPr id="485" name="Shape 485"/>
          <p:cNvSpPr txBox="1">
            <a:spLocks noGrp="1"/>
          </p:cNvSpPr>
          <p:nvPr>
            <p:ph type="body" idx="1"/>
          </p:nvPr>
        </p:nvSpPr>
        <p:spPr>
          <a:xfrm>
            <a:off x="479425" y="1268414"/>
            <a:ext cx="5469819" cy="5076824"/>
          </a:xfrm>
          <a:prstGeom prst="rect">
            <a:avLst/>
          </a:prstGeom>
          <a:noFill/>
          <a:ln>
            <a:noFill/>
          </a:ln>
        </p:spPr>
        <p:txBody>
          <a:bodyPr wrap="square" lIns="0" tIns="0" rIns="0" bIns="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pl-PL" sz="2200" b="0" i="0" u="none" strike="noStrike" cap="none">
                <a:solidFill>
                  <a:schemeClr val="dk1"/>
                </a:solidFill>
                <a:latin typeface="Arial"/>
                <a:ea typeface="Arial"/>
                <a:cs typeface="Arial"/>
                <a:sym typeface="Arial"/>
              </a:rPr>
              <a:t>Provides a way to configure a component</a:t>
            </a:r>
          </a:p>
          <a:p>
            <a:pPr marL="342900" marR="0" lvl="0" indent="-342900" algn="l" rtl="0">
              <a:lnSpc>
                <a:spcPct val="100000"/>
              </a:lnSpc>
              <a:spcBef>
                <a:spcPts val="1200"/>
              </a:spcBef>
              <a:spcAft>
                <a:spcPts val="0"/>
              </a:spcAft>
              <a:buClr>
                <a:schemeClr val="dk1"/>
              </a:buClr>
              <a:buSzPct val="100000"/>
              <a:buFont typeface="Arial"/>
              <a:buChar char="•"/>
            </a:pPr>
            <a:r>
              <a:rPr lang="pl-PL" sz="2200" b="0" i="0" u="none" strike="noStrike" cap="none">
                <a:solidFill>
                  <a:schemeClr val="dk1"/>
                </a:solidFill>
                <a:latin typeface="Arial"/>
                <a:ea typeface="Arial"/>
                <a:cs typeface="Arial"/>
                <a:sym typeface="Arial"/>
              </a:rPr>
              <a:t>Determines the content structure</a:t>
            </a:r>
          </a:p>
          <a:p>
            <a:pPr marL="342900" marR="0" lvl="0" indent="-342900" algn="l" rtl="0">
              <a:lnSpc>
                <a:spcPct val="100000"/>
              </a:lnSpc>
              <a:spcBef>
                <a:spcPts val="1200"/>
              </a:spcBef>
              <a:spcAft>
                <a:spcPts val="0"/>
              </a:spcAft>
              <a:buClr>
                <a:schemeClr val="dk1"/>
              </a:buClr>
              <a:buSzPct val="100000"/>
              <a:buFont typeface="Arial"/>
              <a:buChar char="•"/>
            </a:pPr>
            <a:r>
              <a:rPr lang="pl-PL" sz="2200" b="0" i="0" u="none" strike="noStrike" cap="none">
                <a:solidFill>
                  <a:schemeClr val="dk1"/>
                </a:solidFill>
                <a:latin typeface="Arial"/>
                <a:ea typeface="Arial"/>
                <a:cs typeface="Arial"/>
                <a:sym typeface="Arial"/>
              </a:rPr>
              <a:t>Different implementation in Classic UI and Touch UI but both boil down to rendering HTML forms to POST data to Sling</a:t>
            </a:r>
          </a:p>
          <a:p>
            <a:pPr marL="342900" marR="0" lvl="0" indent="-342900" algn="l" rtl="0">
              <a:lnSpc>
                <a:spcPct val="100000"/>
              </a:lnSpc>
              <a:spcBef>
                <a:spcPts val="1200"/>
              </a:spcBef>
              <a:spcAft>
                <a:spcPts val="0"/>
              </a:spcAft>
              <a:buClr>
                <a:schemeClr val="dk1"/>
              </a:buClr>
              <a:buSzPct val="100000"/>
              <a:buFont typeface="Arial"/>
              <a:buChar char="•"/>
            </a:pPr>
            <a:r>
              <a:rPr lang="pl-PL" sz="2200" b="0" i="0" u="none" strike="noStrike" cap="none">
                <a:solidFill>
                  <a:schemeClr val="dk1"/>
                </a:solidFill>
                <a:latin typeface="Arial"/>
                <a:ea typeface="Arial"/>
                <a:cs typeface="Arial"/>
                <a:sym typeface="Arial"/>
              </a:rPr>
              <a:t>Customizable</a:t>
            </a:r>
          </a:p>
          <a:p>
            <a:pPr marL="342900" marR="0" lvl="0" indent="-342900" algn="l" rtl="0">
              <a:lnSpc>
                <a:spcPct val="100000"/>
              </a:lnSpc>
              <a:spcBef>
                <a:spcPts val="1200"/>
              </a:spcBef>
              <a:buClr>
                <a:schemeClr val="accent1"/>
              </a:buClr>
              <a:buSzPct val="100000"/>
              <a:buFont typeface="Arial"/>
              <a:buNone/>
            </a:pPr>
            <a:endParaRPr sz="2200" b="0" i="0" u="none" strike="noStrike" cap="none">
              <a:solidFill>
                <a:schemeClr val="dk1"/>
              </a:solidFill>
              <a:latin typeface="Arial"/>
              <a:ea typeface="Arial"/>
              <a:cs typeface="Arial"/>
              <a:sym typeface="Arial"/>
            </a:endParaRPr>
          </a:p>
        </p:txBody>
      </p:sp>
      <p:sp>
        <p:nvSpPr>
          <p:cNvPr id="486" name="Shape 486"/>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b="0" i="0" u="none" strike="noStrike" cap="none" dirty="0" smtClean="0">
                <a:solidFill>
                  <a:schemeClr val="dk2"/>
                </a:solidFill>
                <a:latin typeface="Arial"/>
                <a:ea typeface="Arial"/>
                <a:cs typeface="Arial"/>
                <a:sym typeface="Arial"/>
              </a:rPr>
              <a:t>AEM Development with HTL and Sling Models</a:t>
            </a:r>
            <a:endParaRPr lang="pl-PL" sz="1000" b="0" i="0" u="none" strike="noStrike" cap="none" dirty="0">
              <a:solidFill>
                <a:schemeClr val="dk2"/>
              </a:solidFill>
              <a:latin typeface="Arial"/>
              <a:ea typeface="Arial"/>
              <a:cs typeface="Arial"/>
              <a:sym typeface="Arial"/>
            </a:endParaRPr>
          </a:p>
        </p:txBody>
      </p:sp>
      <p:sp>
        <p:nvSpPr>
          <p:cNvPr id="487" name="Shape 487"/>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i="0" u="none" strike="noStrike" cap="none">
                <a:solidFill>
                  <a:schemeClr val="accent1"/>
                </a:solidFill>
                <a:latin typeface="Arial"/>
                <a:ea typeface="Arial"/>
                <a:cs typeface="Arial"/>
                <a:sym typeface="Arial"/>
              </a:rPr>
              <a:t>26</a:t>
            </a:fld>
            <a:endParaRPr lang="pl-PL" sz="1000" b="1" i="0" u="none" strike="noStrike" cap="none">
              <a:solidFill>
                <a:schemeClr val="accent1"/>
              </a:solidFill>
              <a:latin typeface="Arial"/>
              <a:ea typeface="Arial"/>
              <a:cs typeface="Arial"/>
              <a:sym typeface="Arial"/>
            </a:endParaRPr>
          </a:p>
        </p:txBody>
      </p:sp>
      <p:sp>
        <p:nvSpPr>
          <p:cNvPr id="488" name="Shape 488"/>
          <p:cNvSpPr txBox="1">
            <a:spLocks noGrp="1"/>
          </p:cNvSpPr>
          <p:nvPr>
            <p:ph type="body" idx="2"/>
          </p:nvPr>
        </p:nvSpPr>
        <p:spPr>
          <a:xfrm>
            <a:off x="6242756" y="1268414"/>
            <a:ext cx="5469819" cy="5076824"/>
          </a:xfrm>
          <a:prstGeom prst="rect">
            <a:avLst/>
          </a:prstGeom>
          <a:noFill/>
          <a:ln>
            <a:noFill/>
          </a:ln>
        </p:spPr>
        <p:txBody>
          <a:bodyPr wrap="square" lIns="0" tIns="0" rIns="0" bIns="0" anchor="t" anchorCtr="0">
            <a:noAutofit/>
          </a:bodyPr>
          <a:lstStyle/>
          <a:p>
            <a:pPr marL="0" marR="0" lvl="0" indent="0" algn="l" rtl="0">
              <a:lnSpc>
                <a:spcPct val="100000"/>
              </a:lnSpc>
              <a:spcBef>
                <a:spcPts val="0"/>
              </a:spcBef>
              <a:buClr>
                <a:schemeClr val="accent1"/>
              </a:buClr>
              <a:buSzPct val="25000"/>
              <a:buFont typeface="Arial"/>
              <a:buNone/>
            </a:pPr>
            <a:endParaRPr sz="2200" b="0" i="0" u="none" strike="noStrike" cap="none">
              <a:solidFill>
                <a:schemeClr val="accent1"/>
              </a:solidFill>
              <a:latin typeface="Arial"/>
              <a:ea typeface="Arial"/>
              <a:cs typeface="Arial"/>
              <a:sym typeface="Arial"/>
            </a:endParaRPr>
          </a:p>
        </p:txBody>
      </p:sp>
      <p:grpSp>
        <p:nvGrpSpPr>
          <p:cNvPr id="489" name="Shape 489"/>
          <p:cNvGrpSpPr/>
          <p:nvPr/>
        </p:nvGrpSpPr>
        <p:grpSpPr>
          <a:xfrm>
            <a:off x="7084291" y="2235404"/>
            <a:ext cx="3786718" cy="2929215"/>
            <a:chOff x="4643579" y="2334917"/>
            <a:chExt cx="2655270" cy="2053984"/>
          </a:xfrm>
        </p:grpSpPr>
        <p:sp>
          <p:nvSpPr>
            <p:cNvPr id="490" name="Shape 490"/>
            <p:cNvSpPr/>
            <p:nvPr/>
          </p:nvSpPr>
          <p:spPr>
            <a:xfrm>
              <a:off x="4643600" y="2334917"/>
              <a:ext cx="2655249" cy="1237414"/>
            </a:xfrm>
            <a:prstGeom prst="round2SameRect">
              <a:avLst>
                <a:gd name="adj1" fmla="val 16667"/>
                <a:gd name="adj2" fmla="val 0"/>
              </a:avLst>
            </a:prstGeom>
            <a:solidFill>
              <a:schemeClr val="lt1"/>
            </a:solidFill>
            <a:ln w="12700" cap="flat" cmpd="sng">
              <a:solidFill>
                <a:schemeClr val="accent6"/>
              </a:solidFill>
              <a:prstDash val="solid"/>
              <a:miter lim="8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pl-PL" sz="1800" b="0" i="0" u="none" strike="noStrike" cap="none">
                  <a:solidFill>
                    <a:schemeClr val="dk1"/>
                  </a:solidFill>
                  <a:latin typeface="Arial"/>
                  <a:ea typeface="Arial"/>
                  <a:cs typeface="Arial"/>
                  <a:sym typeface="Arial"/>
                </a:rPr>
                <a:t>Scripts</a:t>
              </a:r>
            </a:p>
          </p:txBody>
        </p:sp>
        <p:sp>
          <p:nvSpPr>
            <p:cNvPr id="491" name="Shape 491"/>
            <p:cNvSpPr/>
            <p:nvPr/>
          </p:nvSpPr>
          <p:spPr>
            <a:xfrm rot="5400000">
              <a:off x="6232314" y="3322366"/>
              <a:ext cx="816569" cy="1316500"/>
            </a:xfrm>
            <a:prstGeom prst="round1Rect">
              <a:avLst>
                <a:gd name="adj" fmla="val 16667"/>
              </a:avLst>
            </a:prstGeom>
            <a:solidFill>
              <a:schemeClr val="lt1"/>
            </a:solidFill>
            <a:ln w="12700" cap="flat" cmpd="sng">
              <a:solidFill>
                <a:schemeClr val="accent6"/>
              </a:solidFill>
              <a:prstDash val="solid"/>
              <a:miter lim="8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92" name="Shape 492"/>
            <p:cNvSpPr txBox="1"/>
            <p:nvPr/>
          </p:nvSpPr>
          <p:spPr>
            <a:xfrm>
              <a:off x="5982334" y="3572316"/>
              <a:ext cx="1316500" cy="776707"/>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600" b="0" i="0" u="none" strike="noStrike" cap="none">
                  <a:solidFill>
                    <a:schemeClr val="dk1"/>
                  </a:solidFill>
                  <a:latin typeface="Arial"/>
                  <a:ea typeface="Arial"/>
                  <a:cs typeface="Arial"/>
                  <a:sym typeface="Arial"/>
                </a:rPr>
                <a:t>Logic</a:t>
              </a:r>
            </a:p>
          </p:txBody>
        </p:sp>
        <p:sp>
          <p:nvSpPr>
            <p:cNvPr id="493" name="Shape 493"/>
            <p:cNvSpPr/>
            <p:nvPr/>
          </p:nvSpPr>
          <p:spPr>
            <a:xfrm rot="-5400000" flipH="1">
              <a:off x="4905572" y="3310362"/>
              <a:ext cx="814806" cy="1338748"/>
            </a:xfrm>
            <a:prstGeom prst="round1Rect">
              <a:avLst>
                <a:gd name="adj" fmla="val 16667"/>
              </a:avLst>
            </a:prstGeom>
            <a:solidFill>
              <a:srgbClr val="FACCE6"/>
            </a:solidFill>
            <a:ln w="12700" cap="flat" cmpd="sng">
              <a:solidFill>
                <a:schemeClr val="accent6"/>
              </a:solidFill>
              <a:prstDash val="solid"/>
              <a:miter lim="8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94" name="Shape 494"/>
            <p:cNvSpPr txBox="1"/>
            <p:nvPr/>
          </p:nvSpPr>
          <p:spPr>
            <a:xfrm flipH="1">
              <a:off x="4643579" y="3572321"/>
              <a:ext cx="1338748" cy="775030"/>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600" b="0" i="0" u="none" strike="noStrike" cap="none">
                  <a:solidFill>
                    <a:schemeClr val="dk1"/>
                  </a:solidFill>
                  <a:latin typeface="Arial"/>
                  <a:ea typeface="Arial"/>
                  <a:cs typeface="Arial"/>
                  <a:sym typeface="Arial"/>
                </a:rPr>
                <a:t>Dialog</a:t>
              </a:r>
            </a:p>
          </p:txBody>
        </p:sp>
      </p:grpSp>
    </p:spTree>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Shape 500"/>
          <p:cNvSpPr txBox="1">
            <a:spLocks noGrp="1"/>
          </p:cNvSpPr>
          <p:nvPr>
            <p:ph type="title"/>
          </p:nvPr>
        </p:nvSpPr>
        <p:spPr>
          <a:xfrm>
            <a:off x="479425" y="53776"/>
            <a:ext cx="9880900" cy="919732"/>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400" b="1" i="0" u="none" strike="noStrike" cap="none">
                <a:solidFill>
                  <a:schemeClr val="lt1"/>
                </a:solidFill>
                <a:latin typeface="Arial"/>
                <a:ea typeface="Arial"/>
                <a:cs typeface="Arial"/>
                <a:sym typeface="Arial"/>
              </a:rPr>
              <a:t>AEM Component – Dialog – Classic UI</a:t>
            </a:r>
          </a:p>
        </p:txBody>
      </p:sp>
      <p:sp>
        <p:nvSpPr>
          <p:cNvPr id="501" name="Shape 501"/>
          <p:cNvSpPr txBox="1">
            <a:spLocks noGrp="1"/>
          </p:cNvSpPr>
          <p:nvPr>
            <p:ph type="body" idx="1"/>
          </p:nvPr>
        </p:nvSpPr>
        <p:spPr>
          <a:xfrm>
            <a:off x="479425" y="1268414"/>
            <a:ext cx="5469819" cy="5076824"/>
          </a:xfrm>
          <a:prstGeom prst="rect">
            <a:avLst/>
          </a:prstGeom>
          <a:noFill/>
          <a:ln>
            <a:noFill/>
          </a:ln>
        </p:spPr>
        <p:txBody>
          <a:bodyPr wrap="square" lIns="0" tIns="0" rIns="0" bIns="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pl-PL" sz="2200" b="0" i="0" u="none" strike="noStrike" cap="none">
                <a:solidFill>
                  <a:schemeClr val="dk1"/>
                </a:solidFill>
                <a:latin typeface="Arial"/>
                <a:ea typeface="Arial"/>
                <a:cs typeface="Arial"/>
                <a:sym typeface="Arial"/>
              </a:rPr>
              <a:t>Based on ExtJS</a:t>
            </a:r>
          </a:p>
          <a:p>
            <a:pPr marL="342900" marR="0" lvl="0" indent="-342900" algn="l" rtl="0">
              <a:lnSpc>
                <a:spcPct val="100000"/>
              </a:lnSpc>
              <a:spcBef>
                <a:spcPts val="1200"/>
              </a:spcBef>
              <a:spcAft>
                <a:spcPts val="0"/>
              </a:spcAft>
              <a:buClr>
                <a:schemeClr val="dk1"/>
              </a:buClr>
              <a:buSzPct val="100000"/>
              <a:buFont typeface="Arial"/>
              <a:buChar char="•"/>
            </a:pPr>
            <a:r>
              <a:rPr lang="pl-PL" sz="2200" b="0" i="0" u="none" strike="noStrike" cap="none">
                <a:solidFill>
                  <a:schemeClr val="dk1"/>
                </a:solidFill>
                <a:latin typeface="Arial"/>
                <a:ea typeface="Arial"/>
                <a:cs typeface="Arial"/>
                <a:sym typeface="Arial"/>
              </a:rPr>
              <a:t>Built on the fly by the framework once a component is edited</a:t>
            </a:r>
          </a:p>
          <a:p>
            <a:pPr marL="342900" marR="0" lvl="0" indent="-342900" algn="l" rtl="0">
              <a:lnSpc>
                <a:spcPct val="100000"/>
              </a:lnSpc>
              <a:spcBef>
                <a:spcPts val="1200"/>
              </a:spcBef>
              <a:spcAft>
                <a:spcPts val="0"/>
              </a:spcAft>
              <a:buClr>
                <a:schemeClr val="dk1"/>
              </a:buClr>
              <a:buSzPct val="100000"/>
              <a:buFont typeface="Arial"/>
              <a:buChar char="•"/>
            </a:pPr>
            <a:r>
              <a:rPr lang="pl-PL" sz="2200" b="0" i="0" u="none" strike="noStrike" cap="none">
                <a:solidFill>
                  <a:schemeClr val="dk1"/>
                </a:solidFill>
                <a:latin typeface="Arial"/>
                <a:ea typeface="Arial"/>
                <a:cs typeface="Arial"/>
                <a:sym typeface="Arial"/>
              </a:rPr>
              <a:t>Loads the dialog definition (/apps/...) and the content to present in the dialog (/content/...) as JSON documents</a:t>
            </a:r>
          </a:p>
          <a:p>
            <a:pPr marL="342900" marR="0" lvl="0" indent="-342900" algn="l" rtl="0">
              <a:lnSpc>
                <a:spcPct val="100000"/>
              </a:lnSpc>
              <a:spcBef>
                <a:spcPts val="1200"/>
              </a:spcBef>
              <a:spcAft>
                <a:spcPts val="0"/>
              </a:spcAft>
              <a:buClr>
                <a:schemeClr val="dk1"/>
              </a:buClr>
              <a:buSzPct val="100000"/>
              <a:buFont typeface="Arial"/>
              <a:buChar char="•"/>
            </a:pPr>
            <a:r>
              <a:rPr lang="pl-PL" sz="2200" b="0" i="0" u="none" strike="noStrike" cap="none">
                <a:solidFill>
                  <a:schemeClr val="dk1"/>
                </a:solidFill>
                <a:latin typeface="Arial"/>
                <a:ea typeface="Arial"/>
                <a:cs typeface="Arial"/>
                <a:sym typeface="Arial"/>
              </a:rPr>
              <a:t>Makes multiple HTTP requests</a:t>
            </a:r>
          </a:p>
          <a:p>
            <a:pPr marL="342900" marR="0" lvl="0" indent="-342900" algn="l" rtl="0">
              <a:lnSpc>
                <a:spcPct val="100000"/>
              </a:lnSpc>
              <a:spcBef>
                <a:spcPts val="1200"/>
              </a:spcBef>
              <a:spcAft>
                <a:spcPts val="0"/>
              </a:spcAft>
              <a:buClr>
                <a:schemeClr val="dk1"/>
              </a:buClr>
              <a:buSzPct val="100000"/>
              <a:buFont typeface="Arial"/>
              <a:buChar char="•"/>
            </a:pPr>
            <a:r>
              <a:rPr lang="pl-PL" sz="2200" b="0" i="0" u="none" strike="noStrike" cap="none">
                <a:solidFill>
                  <a:schemeClr val="dk1"/>
                </a:solidFill>
                <a:latin typeface="Arial"/>
                <a:ea typeface="Arial"/>
                <a:cs typeface="Arial"/>
                <a:sym typeface="Arial"/>
              </a:rPr>
              <a:t>An HTML form with rich JavaScript features</a:t>
            </a:r>
          </a:p>
          <a:p>
            <a:pPr marL="342900" marR="0" lvl="0" indent="-342900" algn="l" rtl="0">
              <a:lnSpc>
                <a:spcPct val="100000"/>
              </a:lnSpc>
              <a:spcBef>
                <a:spcPts val="1200"/>
              </a:spcBef>
              <a:spcAft>
                <a:spcPts val="0"/>
              </a:spcAft>
              <a:buClr>
                <a:schemeClr val="dk1"/>
              </a:buClr>
              <a:buSzPct val="100000"/>
              <a:buFont typeface="Arial"/>
              <a:buChar char="•"/>
            </a:pPr>
            <a:r>
              <a:rPr lang="pl-PL" sz="2200" b="0" i="0" u="none" strike="noStrike" cap="none">
                <a:solidFill>
                  <a:schemeClr val="dk1"/>
                </a:solidFill>
                <a:latin typeface="Arial"/>
                <a:ea typeface="Arial"/>
                <a:cs typeface="Arial"/>
                <a:sym typeface="Arial"/>
              </a:rPr>
              <a:t>Built as a </a:t>
            </a:r>
            <a:r>
              <a:rPr lang="pl-PL" sz="2200" b="0" i="0" u="none" strike="noStrike" cap="none">
                <a:solidFill>
                  <a:schemeClr val="accent1"/>
                </a:solidFill>
                <a:latin typeface="Consolas"/>
                <a:ea typeface="Consolas"/>
                <a:cs typeface="Consolas"/>
                <a:sym typeface="Consolas"/>
              </a:rPr>
              <a:t>dialog</a:t>
            </a:r>
            <a:r>
              <a:rPr lang="pl-PL" sz="2200" b="0" i="0" u="none" strike="noStrike" cap="none">
                <a:solidFill>
                  <a:schemeClr val="accent1"/>
                </a:solidFill>
                <a:latin typeface="Arial"/>
                <a:ea typeface="Arial"/>
                <a:cs typeface="Arial"/>
                <a:sym typeface="Arial"/>
              </a:rPr>
              <a:t> </a:t>
            </a:r>
            <a:r>
              <a:rPr lang="pl-PL" sz="2200" b="0" i="0" u="none" strike="noStrike" cap="none">
                <a:solidFill>
                  <a:schemeClr val="dk1"/>
                </a:solidFill>
                <a:latin typeface="Arial"/>
                <a:ea typeface="Arial"/>
                <a:cs typeface="Arial"/>
                <a:sym typeface="Arial"/>
              </a:rPr>
              <a:t>node in the JCR</a:t>
            </a:r>
          </a:p>
          <a:p>
            <a:pPr marL="342900" marR="0" lvl="0" indent="-342900" algn="l" rtl="0">
              <a:lnSpc>
                <a:spcPct val="100000"/>
              </a:lnSpc>
              <a:spcBef>
                <a:spcPts val="1200"/>
              </a:spcBef>
              <a:buClr>
                <a:schemeClr val="accent1"/>
              </a:buClr>
              <a:buSzPct val="100000"/>
              <a:buFont typeface="Arial"/>
              <a:buChar char="•"/>
            </a:pPr>
            <a:r>
              <a:rPr lang="pl-PL" sz="2200" b="0" i="0" u="none" strike="noStrike" cap="none">
                <a:solidFill>
                  <a:schemeClr val="accent1"/>
                </a:solidFill>
                <a:latin typeface="Consolas"/>
                <a:ea typeface="Consolas"/>
                <a:cs typeface="Consolas"/>
                <a:sym typeface="Consolas"/>
              </a:rPr>
              <a:t>xtype</a:t>
            </a:r>
            <a:r>
              <a:rPr lang="pl-PL" sz="2200" b="0" i="0" u="none" strike="noStrike" cap="none">
                <a:solidFill>
                  <a:schemeClr val="accent1"/>
                </a:solidFill>
                <a:latin typeface="Arial"/>
                <a:ea typeface="Arial"/>
                <a:cs typeface="Arial"/>
                <a:sym typeface="Arial"/>
              </a:rPr>
              <a:t> </a:t>
            </a:r>
            <a:r>
              <a:rPr lang="pl-PL" sz="2200" b="0" i="0" u="none" strike="noStrike" cap="none">
                <a:solidFill>
                  <a:schemeClr val="dk1"/>
                </a:solidFill>
                <a:latin typeface="Arial"/>
                <a:ea typeface="Arial"/>
                <a:cs typeface="Arial"/>
                <a:sym typeface="Arial"/>
              </a:rPr>
              <a:t>determines how a widget is rendered</a:t>
            </a:r>
          </a:p>
        </p:txBody>
      </p:sp>
      <p:sp>
        <p:nvSpPr>
          <p:cNvPr id="502" name="Shape 502"/>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b="0" i="0" u="none" strike="noStrike" cap="none" dirty="0" smtClean="0">
                <a:solidFill>
                  <a:schemeClr val="dk2"/>
                </a:solidFill>
                <a:latin typeface="Arial"/>
                <a:ea typeface="Arial"/>
                <a:cs typeface="Arial"/>
                <a:sym typeface="Arial"/>
              </a:rPr>
              <a:t>AEM Development with HTL and Sling Models</a:t>
            </a:r>
            <a:endParaRPr lang="pl-PL" sz="1000" b="0" i="0" u="none" strike="noStrike" cap="none" dirty="0">
              <a:solidFill>
                <a:schemeClr val="dk2"/>
              </a:solidFill>
              <a:latin typeface="Arial"/>
              <a:ea typeface="Arial"/>
              <a:cs typeface="Arial"/>
              <a:sym typeface="Arial"/>
            </a:endParaRPr>
          </a:p>
        </p:txBody>
      </p:sp>
      <p:sp>
        <p:nvSpPr>
          <p:cNvPr id="503" name="Shape 503"/>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i="0" u="none" strike="noStrike" cap="none">
                <a:solidFill>
                  <a:schemeClr val="accent1"/>
                </a:solidFill>
                <a:latin typeface="Arial"/>
                <a:ea typeface="Arial"/>
                <a:cs typeface="Arial"/>
                <a:sym typeface="Arial"/>
              </a:rPr>
              <a:t>27</a:t>
            </a:fld>
            <a:endParaRPr lang="pl-PL" sz="1000" b="1" i="0" u="none" strike="noStrike" cap="none">
              <a:solidFill>
                <a:schemeClr val="accent1"/>
              </a:solidFill>
              <a:latin typeface="Arial"/>
              <a:ea typeface="Arial"/>
              <a:cs typeface="Arial"/>
              <a:sym typeface="Arial"/>
            </a:endParaRPr>
          </a:p>
        </p:txBody>
      </p:sp>
      <p:pic>
        <p:nvPicPr>
          <p:cNvPr id="504" name="Shape 504"/>
          <p:cNvPicPr preferRelativeResize="0">
            <a:picLocks noGrp="1"/>
          </p:cNvPicPr>
          <p:nvPr>
            <p:ph type="body" idx="2"/>
          </p:nvPr>
        </p:nvPicPr>
        <p:blipFill rotWithShape="1">
          <a:blip r:embed="rId3">
            <a:alphaModFix/>
          </a:blip>
          <a:srcRect l="12564" r="12565"/>
          <a:stretch/>
        </p:blipFill>
        <p:spPr>
          <a:xfrm>
            <a:off x="6242756" y="1268414"/>
            <a:ext cx="5469819" cy="5076824"/>
          </a:xfrm>
          <a:prstGeom prst="rect">
            <a:avLst/>
          </a:prstGeom>
          <a:noFill/>
          <a:ln>
            <a:noFill/>
          </a:ln>
        </p:spPr>
      </p:pic>
    </p:spTree>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Shape 510"/>
          <p:cNvSpPr txBox="1">
            <a:spLocks noGrp="1"/>
          </p:cNvSpPr>
          <p:nvPr>
            <p:ph type="title"/>
          </p:nvPr>
        </p:nvSpPr>
        <p:spPr>
          <a:xfrm>
            <a:off x="479425" y="53776"/>
            <a:ext cx="9880900" cy="919732"/>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400" b="1" i="0" u="none" strike="noStrike" cap="none">
                <a:solidFill>
                  <a:schemeClr val="lt1"/>
                </a:solidFill>
                <a:latin typeface="Arial"/>
                <a:ea typeface="Arial"/>
                <a:cs typeface="Arial"/>
                <a:sym typeface="Arial"/>
              </a:rPr>
              <a:t>AEM Component – Dialog – Touch UI</a:t>
            </a:r>
          </a:p>
        </p:txBody>
      </p:sp>
      <p:sp>
        <p:nvSpPr>
          <p:cNvPr id="511" name="Shape 511"/>
          <p:cNvSpPr txBox="1">
            <a:spLocks noGrp="1"/>
          </p:cNvSpPr>
          <p:nvPr>
            <p:ph type="body" idx="1"/>
          </p:nvPr>
        </p:nvSpPr>
        <p:spPr>
          <a:xfrm>
            <a:off x="479425" y="1268414"/>
            <a:ext cx="5469819" cy="5076824"/>
          </a:xfrm>
          <a:prstGeom prst="rect">
            <a:avLst/>
          </a:prstGeom>
          <a:noFill/>
          <a:ln>
            <a:noFill/>
          </a:ln>
        </p:spPr>
        <p:txBody>
          <a:bodyPr wrap="square" lIns="0" tIns="0" rIns="0" bIns="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pl-PL" sz="2200" b="0" i="0" u="none" strike="noStrike" cap="none">
                <a:solidFill>
                  <a:schemeClr val="dk1"/>
                </a:solidFill>
                <a:latin typeface="Arial"/>
                <a:ea typeface="Arial"/>
                <a:cs typeface="Arial"/>
                <a:sym typeface="Arial"/>
              </a:rPr>
              <a:t>Built as a </a:t>
            </a:r>
            <a:r>
              <a:rPr lang="pl-PL" sz="2200" b="0" i="0" u="none" strike="noStrike" cap="none">
                <a:solidFill>
                  <a:schemeClr val="accent1"/>
                </a:solidFill>
                <a:latin typeface="Consolas"/>
                <a:ea typeface="Consolas"/>
                <a:cs typeface="Consolas"/>
                <a:sym typeface="Consolas"/>
              </a:rPr>
              <a:t>cq:dialog</a:t>
            </a:r>
            <a:r>
              <a:rPr lang="pl-PL" sz="2200" b="0" i="0" u="none" strike="noStrike" cap="none">
                <a:solidFill>
                  <a:schemeClr val="accent1"/>
                </a:solidFill>
                <a:latin typeface="Arial"/>
                <a:ea typeface="Arial"/>
                <a:cs typeface="Arial"/>
                <a:sym typeface="Arial"/>
              </a:rPr>
              <a:t> </a:t>
            </a:r>
            <a:r>
              <a:rPr lang="pl-PL" sz="2200" b="0" i="0" u="none" strike="noStrike" cap="none">
                <a:solidFill>
                  <a:schemeClr val="dk1"/>
                </a:solidFill>
                <a:latin typeface="Arial"/>
                <a:ea typeface="Arial"/>
                <a:cs typeface="Arial"/>
                <a:sym typeface="Arial"/>
              </a:rPr>
              <a:t>node in the JCR</a:t>
            </a:r>
          </a:p>
          <a:p>
            <a:pPr marL="342900" marR="0" lvl="0" indent="-342900" algn="l" rtl="0">
              <a:lnSpc>
                <a:spcPct val="100000"/>
              </a:lnSpc>
              <a:spcBef>
                <a:spcPts val="1200"/>
              </a:spcBef>
              <a:spcAft>
                <a:spcPts val="0"/>
              </a:spcAft>
              <a:buClr>
                <a:schemeClr val="dk1"/>
              </a:buClr>
              <a:buSzPct val="100000"/>
              <a:buFont typeface="Arial"/>
              <a:buChar char="•"/>
            </a:pPr>
            <a:r>
              <a:rPr lang="pl-PL" sz="2200" b="0" i="0" u="none" strike="noStrike" cap="none">
                <a:solidFill>
                  <a:schemeClr val="dk1"/>
                </a:solidFill>
                <a:latin typeface="Arial"/>
                <a:ea typeface="Arial"/>
                <a:cs typeface="Arial"/>
                <a:sym typeface="Arial"/>
              </a:rPr>
              <a:t>Touch-friendly</a:t>
            </a:r>
          </a:p>
          <a:p>
            <a:pPr marL="342900" marR="0" lvl="0" indent="-342900" algn="l" rtl="0">
              <a:lnSpc>
                <a:spcPct val="100000"/>
              </a:lnSpc>
              <a:spcBef>
                <a:spcPts val="1200"/>
              </a:spcBef>
              <a:buClr>
                <a:schemeClr val="accent1"/>
              </a:buClr>
              <a:buSzPct val="100000"/>
              <a:buFont typeface="Arial"/>
              <a:buChar char="•"/>
            </a:pPr>
            <a:r>
              <a:rPr lang="pl-PL" sz="2200" b="0" i="0" u="none" strike="noStrike" cap="none">
                <a:solidFill>
                  <a:schemeClr val="accent1"/>
                </a:solidFill>
                <a:latin typeface="Consolas"/>
                <a:ea typeface="Consolas"/>
                <a:cs typeface="Consolas"/>
                <a:sym typeface="Consolas"/>
              </a:rPr>
              <a:t>sling:resourceType</a:t>
            </a:r>
            <a:r>
              <a:rPr lang="pl-PL" sz="2200" b="0" i="0" u="none" strike="noStrike" cap="none">
                <a:solidFill>
                  <a:schemeClr val="accent1"/>
                </a:solidFill>
                <a:latin typeface="Arial"/>
                <a:ea typeface="Arial"/>
                <a:cs typeface="Arial"/>
                <a:sym typeface="Arial"/>
              </a:rPr>
              <a:t> </a:t>
            </a:r>
            <a:r>
              <a:rPr lang="pl-PL" sz="2200" b="0" i="0" u="none" strike="noStrike" cap="none">
                <a:solidFill>
                  <a:schemeClr val="dk1"/>
                </a:solidFill>
                <a:latin typeface="Arial"/>
                <a:ea typeface="Arial"/>
                <a:cs typeface="Arial"/>
                <a:sym typeface="Arial"/>
              </a:rPr>
              <a:t>determines how a widget is rendered</a:t>
            </a:r>
          </a:p>
        </p:txBody>
      </p:sp>
      <p:sp>
        <p:nvSpPr>
          <p:cNvPr id="512" name="Shape 512"/>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b="0" i="0" u="none" strike="noStrike" cap="none" dirty="0" smtClean="0">
                <a:solidFill>
                  <a:schemeClr val="dk2"/>
                </a:solidFill>
                <a:latin typeface="Arial"/>
                <a:ea typeface="Arial"/>
                <a:cs typeface="Arial"/>
                <a:sym typeface="Arial"/>
              </a:rPr>
              <a:t>AEM Development with HTL and Sling Models</a:t>
            </a:r>
            <a:endParaRPr lang="pl-PL" sz="1000" b="0" i="0" u="none" strike="noStrike" cap="none" dirty="0">
              <a:solidFill>
                <a:schemeClr val="dk2"/>
              </a:solidFill>
              <a:latin typeface="Arial"/>
              <a:ea typeface="Arial"/>
              <a:cs typeface="Arial"/>
              <a:sym typeface="Arial"/>
            </a:endParaRPr>
          </a:p>
        </p:txBody>
      </p:sp>
      <p:sp>
        <p:nvSpPr>
          <p:cNvPr id="513" name="Shape 513"/>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i="0" u="none" strike="noStrike" cap="none">
                <a:solidFill>
                  <a:schemeClr val="accent1"/>
                </a:solidFill>
                <a:latin typeface="Arial"/>
                <a:ea typeface="Arial"/>
                <a:cs typeface="Arial"/>
                <a:sym typeface="Arial"/>
              </a:rPr>
              <a:t>28</a:t>
            </a:fld>
            <a:endParaRPr lang="pl-PL" sz="1000" b="1" i="0" u="none" strike="noStrike" cap="none">
              <a:solidFill>
                <a:schemeClr val="accent1"/>
              </a:solidFill>
              <a:latin typeface="Arial"/>
              <a:ea typeface="Arial"/>
              <a:cs typeface="Arial"/>
              <a:sym typeface="Arial"/>
            </a:endParaRPr>
          </a:p>
        </p:txBody>
      </p:sp>
      <p:pic>
        <p:nvPicPr>
          <p:cNvPr id="514" name="Shape 514"/>
          <p:cNvPicPr preferRelativeResize="0">
            <a:picLocks noGrp="1"/>
          </p:cNvPicPr>
          <p:nvPr>
            <p:ph type="body" idx="2"/>
          </p:nvPr>
        </p:nvPicPr>
        <p:blipFill rotWithShape="1">
          <a:blip r:embed="rId3">
            <a:alphaModFix/>
          </a:blip>
          <a:srcRect l="9786" r="9785"/>
          <a:stretch/>
        </p:blipFill>
        <p:spPr>
          <a:xfrm>
            <a:off x="6242756" y="1268414"/>
            <a:ext cx="5469819" cy="5076824"/>
          </a:xfrm>
          <a:prstGeom prst="rect">
            <a:avLst/>
          </a:prstGeom>
          <a:noFill/>
          <a:ln>
            <a:noFill/>
          </a:ln>
        </p:spPr>
      </p:pic>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Shape 520"/>
          <p:cNvSpPr txBox="1">
            <a:spLocks noGrp="1"/>
          </p:cNvSpPr>
          <p:nvPr>
            <p:ph type="title"/>
          </p:nvPr>
        </p:nvSpPr>
        <p:spPr>
          <a:xfrm>
            <a:off x="479425" y="53776"/>
            <a:ext cx="9880900" cy="919732"/>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400" b="1" i="0" u="none" strike="noStrike" cap="none">
                <a:solidFill>
                  <a:schemeClr val="lt1"/>
                </a:solidFill>
                <a:latin typeface="Arial"/>
                <a:ea typeface="Arial"/>
                <a:cs typeface="Arial"/>
                <a:sym typeface="Arial"/>
              </a:rPr>
              <a:t>AEM Components – Dialog Customization</a:t>
            </a:r>
          </a:p>
        </p:txBody>
      </p:sp>
      <p:sp>
        <p:nvSpPr>
          <p:cNvPr id="521" name="Shape 521"/>
          <p:cNvSpPr txBox="1">
            <a:spLocks noGrp="1"/>
          </p:cNvSpPr>
          <p:nvPr>
            <p:ph type="body" idx="1"/>
          </p:nvPr>
        </p:nvSpPr>
        <p:spPr>
          <a:xfrm>
            <a:off x="479425" y="1268414"/>
            <a:ext cx="5469819" cy="5076824"/>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pl-PL" sz="2200" b="0" i="0" u="none" strike="noStrike" cap="none">
                <a:solidFill>
                  <a:schemeClr val="dk1"/>
                </a:solidFill>
                <a:latin typeface="Arial"/>
                <a:ea typeface="Arial"/>
                <a:cs typeface="Arial"/>
                <a:sym typeface="Arial"/>
              </a:rPr>
              <a:t>Both Classic UI and Touch UI dialogs can be customized.</a:t>
            </a:r>
          </a:p>
          <a:p>
            <a:pPr marL="0" marR="0" lvl="0" indent="0" algn="l" rtl="0">
              <a:lnSpc>
                <a:spcPct val="100000"/>
              </a:lnSpc>
              <a:spcBef>
                <a:spcPts val="1200"/>
              </a:spcBef>
              <a:spcAft>
                <a:spcPts val="0"/>
              </a:spcAft>
              <a:buClr>
                <a:schemeClr val="accent1"/>
              </a:buClr>
              <a:buSzPct val="25000"/>
              <a:buFont typeface="Arial"/>
              <a:buNone/>
            </a:pPr>
            <a:endParaRPr sz="2200" b="0" i="0" u="none" strike="noStrike" cap="none">
              <a:solidFill>
                <a:schemeClr val="dk1"/>
              </a:solidFill>
              <a:latin typeface="Arial"/>
              <a:ea typeface="Arial"/>
              <a:cs typeface="Arial"/>
              <a:sym typeface="Arial"/>
            </a:endParaRPr>
          </a:p>
          <a:p>
            <a:pPr marL="342900" marR="0" lvl="0" indent="-342900" algn="l" rtl="0">
              <a:lnSpc>
                <a:spcPct val="100000"/>
              </a:lnSpc>
              <a:spcBef>
                <a:spcPts val="1200"/>
              </a:spcBef>
              <a:spcAft>
                <a:spcPts val="0"/>
              </a:spcAft>
              <a:buClr>
                <a:schemeClr val="dk1"/>
              </a:buClr>
              <a:buSzPct val="100000"/>
              <a:buFont typeface="Arial"/>
              <a:buChar char="•"/>
            </a:pPr>
            <a:r>
              <a:rPr lang="pl-PL" sz="2200" b="0" i="0" u="none" strike="noStrike" cap="none">
                <a:solidFill>
                  <a:schemeClr val="dk1"/>
                </a:solidFill>
                <a:latin typeface="Arial"/>
                <a:ea typeface="Arial"/>
                <a:cs typeface="Arial"/>
                <a:sym typeface="Arial"/>
              </a:rPr>
              <a:t>ExtJS plugins</a:t>
            </a:r>
          </a:p>
          <a:p>
            <a:pPr marL="342900" marR="0" lvl="0" indent="-342900" algn="l" rtl="0">
              <a:lnSpc>
                <a:spcPct val="100000"/>
              </a:lnSpc>
              <a:spcBef>
                <a:spcPts val="1200"/>
              </a:spcBef>
              <a:buClr>
                <a:schemeClr val="dk1"/>
              </a:buClr>
              <a:buSzPct val="100000"/>
              <a:buFont typeface="Arial"/>
              <a:buChar char="•"/>
            </a:pPr>
            <a:r>
              <a:rPr lang="pl-PL" sz="2200" b="0" i="0" u="none" strike="noStrike" cap="none">
                <a:solidFill>
                  <a:schemeClr val="dk1"/>
                </a:solidFill>
                <a:latin typeface="Arial"/>
                <a:ea typeface="Arial"/>
                <a:cs typeface="Arial"/>
                <a:sym typeface="Arial"/>
              </a:rPr>
              <a:t>Custom JS in Touch UI</a:t>
            </a:r>
          </a:p>
        </p:txBody>
      </p:sp>
      <p:sp>
        <p:nvSpPr>
          <p:cNvPr id="522" name="Shape 522"/>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b="0" i="0" u="none" strike="noStrike" cap="none" dirty="0" smtClean="0">
                <a:solidFill>
                  <a:schemeClr val="dk2"/>
                </a:solidFill>
                <a:latin typeface="Arial"/>
                <a:ea typeface="Arial"/>
                <a:cs typeface="Arial"/>
                <a:sym typeface="Arial"/>
              </a:rPr>
              <a:t>AEM Development with HTL and Sling Models</a:t>
            </a:r>
            <a:endParaRPr lang="pl-PL" sz="1000" b="0" i="0" u="none" strike="noStrike" cap="none" dirty="0">
              <a:solidFill>
                <a:schemeClr val="dk2"/>
              </a:solidFill>
              <a:latin typeface="Arial"/>
              <a:ea typeface="Arial"/>
              <a:cs typeface="Arial"/>
              <a:sym typeface="Arial"/>
            </a:endParaRPr>
          </a:p>
        </p:txBody>
      </p:sp>
      <p:sp>
        <p:nvSpPr>
          <p:cNvPr id="523" name="Shape 523"/>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i="0" u="none" strike="noStrike" cap="none">
                <a:solidFill>
                  <a:schemeClr val="accent1"/>
                </a:solidFill>
                <a:latin typeface="Arial"/>
                <a:ea typeface="Arial"/>
                <a:cs typeface="Arial"/>
                <a:sym typeface="Arial"/>
              </a:rPr>
              <a:t>29</a:t>
            </a:fld>
            <a:endParaRPr lang="pl-PL" sz="1000" b="1" i="0" u="none" strike="noStrike" cap="none">
              <a:solidFill>
                <a:schemeClr val="accent1"/>
              </a:solidFill>
              <a:latin typeface="Arial"/>
              <a:ea typeface="Arial"/>
              <a:cs typeface="Arial"/>
              <a:sym typeface="Arial"/>
            </a:endParaRPr>
          </a:p>
        </p:txBody>
      </p:sp>
      <p:sp>
        <p:nvSpPr>
          <p:cNvPr id="524" name="Shape 524"/>
          <p:cNvSpPr txBox="1">
            <a:spLocks noGrp="1"/>
          </p:cNvSpPr>
          <p:nvPr>
            <p:ph type="body" idx="2"/>
          </p:nvPr>
        </p:nvSpPr>
        <p:spPr>
          <a:xfrm>
            <a:off x="6242756" y="1268414"/>
            <a:ext cx="5469819" cy="5076824"/>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pl-PL" sz="2200" b="0" i="0" u="none" strike="noStrike" cap="none">
                <a:solidFill>
                  <a:schemeClr val="dk1"/>
                </a:solidFill>
                <a:latin typeface="Arial"/>
                <a:ea typeface="Arial"/>
                <a:cs typeface="Arial"/>
                <a:sym typeface="Arial"/>
              </a:rPr>
              <a:t>JS namespaces:</a:t>
            </a:r>
          </a:p>
          <a:p>
            <a:pPr marL="342900" marR="0" lvl="0" indent="-342900" algn="l" rtl="0">
              <a:lnSpc>
                <a:spcPct val="100000"/>
              </a:lnSpc>
              <a:spcBef>
                <a:spcPts val="1200"/>
              </a:spcBef>
              <a:spcAft>
                <a:spcPts val="0"/>
              </a:spcAft>
              <a:buClr>
                <a:schemeClr val="dk1"/>
              </a:buClr>
              <a:buSzPct val="100000"/>
              <a:buFont typeface="Arial"/>
              <a:buChar char="•"/>
            </a:pPr>
            <a:r>
              <a:rPr lang="pl-PL" sz="2200" b="0" i="0" u="none" strike="noStrike" cap="none">
                <a:solidFill>
                  <a:schemeClr val="dk1"/>
                </a:solidFill>
                <a:latin typeface="Consolas"/>
                <a:ea typeface="Consolas"/>
                <a:cs typeface="Consolas"/>
                <a:sym typeface="Consolas"/>
              </a:rPr>
              <a:t>CQ.Ext </a:t>
            </a:r>
          </a:p>
          <a:p>
            <a:pPr marL="342900" marR="0" lvl="0" indent="-342900" algn="l" rtl="0">
              <a:lnSpc>
                <a:spcPct val="100000"/>
              </a:lnSpc>
              <a:spcBef>
                <a:spcPts val="1200"/>
              </a:spcBef>
              <a:buClr>
                <a:schemeClr val="dk1"/>
              </a:buClr>
              <a:buSzPct val="100000"/>
              <a:buFont typeface="Arial"/>
              <a:buChar char="•"/>
            </a:pPr>
            <a:r>
              <a:rPr lang="pl-PL" sz="2200" b="0" i="0" u="none" strike="noStrike" cap="none">
                <a:solidFill>
                  <a:schemeClr val="dk1"/>
                </a:solidFill>
                <a:latin typeface="Consolas"/>
                <a:ea typeface="Consolas"/>
                <a:cs typeface="Consolas"/>
                <a:sym typeface="Consolas"/>
              </a:rPr>
              <a:t>Granite</a:t>
            </a: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Shape 246"/>
          <p:cNvSpPr txBox="1">
            <a:spLocks noGrp="1"/>
          </p:cNvSpPr>
          <p:nvPr>
            <p:ph type="title"/>
          </p:nvPr>
        </p:nvSpPr>
        <p:spPr>
          <a:xfrm>
            <a:off x="479425" y="53776"/>
            <a:ext cx="9880900" cy="919732"/>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400" b="1" i="0" u="none" strike="noStrike" cap="none">
                <a:solidFill>
                  <a:schemeClr val="lt1"/>
                </a:solidFill>
                <a:latin typeface="Arial"/>
                <a:ea typeface="Arial"/>
                <a:cs typeface="Arial"/>
                <a:sym typeface="Arial"/>
              </a:rPr>
              <a:t>Required Tools</a:t>
            </a:r>
          </a:p>
        </p:txBody>
      </p:sp>
      <p:sp>
        <p:nvSpPr>
          <p:cNvPr id="247" name="Shape 247"/>
          <p:cNvSpPr txBox="1">
            <a:spLocks noGrp="1"/>
          </p:cNvSpPr>
          <p:nvPr>
            <p:ph type="body" idx="1"/>
          </p:nvPr>
        </p:nvSpPr>
        <p:spPr>
          <a:xfrm>
            <a:off x="479425" y="1268414"/>
            <a:ext cx="5469819" cy="5076824"/>
          </a:xfrm>
          <a:prstGeom prst="rect">
            <a:avLst/>
          </a:prstGeom>
          <a:noFill/>
          <a:ln>
            <a:noFill/>
          </a:ln>
        </p:spPr>
        <p:txBody>
          <a:bodyPr wrap="square" lIns="0" tIns="0" rIns="0" bIns="0" anchor="ctr"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pl-PL" sz="2200" b="0" i="0" u="none" strike="noStrike" cap="none" dirty="0">
                <a:solidFill>
                  <a:schemeClr val="dk1"/>
                </a:solidFill>
                <a:latin typeface="Arial"/>
                <a:ea typeface="Arial"/>
                <a:cs typeface="Arial"/>
                <a:sym typeface="Arial"/>
              </a:rPr>
              <a:t>Java </a:t>
            </a:r>
            <a:r>
              <a:rPr lang="pl-PL" sz="2200" b="0" i="0" u="none" strike="noStrike" cap="none" dirty="0" smtClean="0">
                <a:solidFill>
                  <a:schemeClr val="dk1"/>
                </a:solidFill>
                <a:latin typeface="Arial"/>
                <a:ea typeface="Arial"/>
                <a:cs typeface="Arial"/>
                <a:sym typeface="Arial"/>
              </a:rPr>
              <a:t>(JDK 1.8)</a:t>
            </a:r>
            <a:endParaRPr lang="pl-PL" sz="2200" b="0" i="0" u="none" strike="noStrike" cap="none" dirty="0">
              <a:solidFill>
                <a:schemeClr val="dk1"/>
              </a:solidFill>
              <a:latin typeface="Arial"/>
              <a:ea typeface="Arial"/>
              <a:cs typeface="Arial"/>
              <a:sym typeface="Arial"/>
            </a:endParaRPr>
          </a:p>
          <a:p>
            <a:pPr marL="342900" marR="0" lvl="0" indent="-342900" algn="l" rtl="0">
              <a:lnSpc>
                <a:spcPct val="100000"/>
              </a:lnSpc>
              <a:spcBef>
                <a:spcPts val="1200"/>
              </a:spcBef>
              <a:spcAft>
                <a:spcPts val="0"/>
              </a:spcAft>
              <a:buClr>
                <a:schemeClr val="dk1"/>
              </a:buClr>
              <a:buSzPct val="100000"/>
              <a:buFont typeface="Arial"/>
              <a:buChar char="•"/>
            </a:pPr>
            <a:r>
              <a:rPr lang="pl-PL" sz="2200" b="0" i="0" u="none" strike="noStrike" cap="none" dirty="0">
                <a:solidFill>
                  <a:schemeClr val="dk1"/>
                </a:solidFill>
                <a:latin typeface="Arial"/>
                <a:ea typeface="Arial"/>
                <a:cs typeface="Arial"/>
                <a:sym typeface="Arial"/>
              </a:rPr>
              <a:t>Git</a:t>
            </a:r>
          </a:p>
          <a:p>
            <a:pPr marL="342900" marR="0" lvl="0" indent="-342900" algn="l" rtl="0">
              <a:lnSpc>
                <a:spcPct val="100000"/>
              </a:lnSpc>
              <a:spcBef>
                <a:spcPts val="1200"/>
              </a:spcBef>
              <a:spcAft>
                <a:spcPts val="0"/>
              </a:spcAft>
              <a:buClr>
                <a:schemeClr val="dk1"/>
              </a:buClr>
              <a:buSzPct val="100000"/>
              <a:buFont typeface="Arial"/>
              <a:buChar char="•"/>
            </a:pPr>
            <a:r>
              <a:rPr lang="pl-PL" sz="2200" b="0" i="0" u="none" strike="noStrike" cap="none" dirty="0">
                <a:solidFill>
                  <a:schemeClr val="dk1"/>
                </a:solidFill>
                <a:latin typeface="Arial"/>
                <a:ea typeface="Arial"/>
                <a:cs typeface="Arial"/>
                <a:sym typeface="Arial"/>
              </a:rPr>
              <a:t>Maven 3 or </a:t>
            </a:r>
            <a:r>
              <a:rPr lang="pl-PL" sz="2200" b="0" i="0" u="none" strike="noStrike" cap="none" dirty="0" smtClean="0">
                <a:solidFill>
                  <a:schemeClr val="dk1"/>
                </a:solidFill>
                <a:latin typeface="Arial"/>
                <a:ea typeface="Arial"/>
                <a:cs typeface="Arial"/>
                <a:sym typeface="Arial"/>
              </a:rPr>
              <a:t>higherAn </a:t>
            </a:r>
            <a:r>
              <a:rPr lang="pl-PL" sz="2200" b="0" i="0" u="none" strike="noStrike" cap="none" dirty="0">
                <a:solidFill>
                  <a:schemeClr val="dk1"/>
                </a:solidFill>
                <a:latin typeface="Arial"/>
                <a:ea typeface="Arial"/>
                <a:cs typeface="Arial"/>
                <a:sym typeface="Arial"/>
              </a:rPr>
              <a:t>IDE of your choice</a:t>
            </a:r>
          </a:p>
          <a:p>
            <a:pPr marL="342900" marR="0" lvl="0" indent="-342900" algn="l" rtl="0">
              <a:lnSpc>
                <a:spcPct val="100000"/>
              </a:lnSpc>
              <a:spcBef>
                <a:spcPts val="1200"/>
              </a:spcBef>
              <a:buClr>
                <a:schemeClr val="dk1"/>
              </a:buClr>
              <a:buSzPct val="100000"/>
              <a:buFont typeface="Arial"/>
              <a:buChar char="•"/>
            </a:pPr>
            <a:r>
              <a:rPr lang="pl-PL" sz="2200" b="0" i="0" u="none" strike="noStrike" cap="none" dirty="0">
                <a:solidFill>
                  <a:schemeClr val="dk1"/>
                </a:solidFill>
                <a:latin typeface="Arial"/>
                <a:ea typeface="Arial"/>
                <a:cs typeface="Arial"/>
                <a:sym typeface="Arial"/>
              </a:rPr>
              <a:t>A modern Web Browser</a:t>
            </a:r>
          </a:p>
        </p:txBody>
      </p:sp>
      <p:sp>
        <p:nvSpPr>
          <p:cNvPr id="248" name="Shape 248"/>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lvl="0">
              <a:buSzPct val="25000"/>
            </a:pPr>
            <a:r>
              <a:rPr lang="en-US" dirty="0"/>
              <a:t>AEM Development with HTL and Sling Models</a:t>
            </a:r>
            <a:endParaRPr lang="pl-PL" dirty="0"/>
          </a:p>
        </p:txBody>
      </p:sp>
      <p:sp>
        <p:nvSpPr>
          <p:cNvPr id="249" name="Shape 249"/>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i="0" u="none" strike="noStrike" cap="none">
                <a:solidFill>
                  <a:schemeClr val="accent1"/>
                </a:solidFill>
                <a:latin typeface="Arial"/>
                <a:ea typeface="Arial"/>
                <a:cs typeface="Arial"/>
                <a:sym typeface="Arial"/>
              </a:rPr>
              <a:t>3</a:t>
            </a:fld>
            <a:endParaRPr lang="pl-PL" sz="1000" b="1" i="0" u="none" strike="noStrike" cap="none">
              <a:solidFill>
                <a:schemeClr val="accent1"/>
              </a:solidFill>
              <a:latin typeface="Arial"/>
              <a:ea typeface="Arial"/>
              <a:cs typeface="Arial"/>
              <a:sym typeface="Arial"/>
            </a:endParaRPr>
          </a:p>
        </p:txBody>
      </p:sp>
      <p:pic>
        <p:nvPicPr>
          <p:cNvPr id="250" name="Shape 250"/>
          <p:cNvPicPr preferRelativeResize="0">
            <a:picLocks noGrp="1"/>
          </p:cNvPicPr>
          <p:nvPr>
            <p:ph type="body" idx="2"/>
          </p:nvPr>
        </p:nvPicPr>
        <p:blipFill rotWithShape="1">
          <a:blip r:embed="rId3">
            <a:alphaModFix/>
          </a:blip>
          <a:srcRect/>
          <a:stretch/>
        </p:blipFill>
        <p:spPr>
          <a:xfrm>
            <a:off x="5949244" y="1939780"/>
            <a:ext cx="4978788" cy="3734091"/>
          </a:xfrm>
          <a:prstGeom prst="rect">
            <a:avLst/>
          </a:prstGeom>
          <a:noFill/>
          <a:ln>
            <a:noFill/>
          </a:ln>
        </p:spPr>
      </p:pic>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Shape 530"/>
          <p:cNvSpPr txBox="1">
            <a:spLocks noGrp="1"/>
          </p:cNvSpPr>
          <p:nvPr>
            <p:ph type="title"/>
          </p:nvPr>
        </p:nvSpPr>
        <p:spPr>
          <a:xfrm>
            <a:off x="479425" y="53776"/>
            <a:ext cx="9880900" cy="919732"/>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400" b="1" i="0" u="none" strike="noStrike" cap="none">
                <a:solidFill>
                  <a:schemeClr val="lt1"/>
                </a:solidFill>
                <a:latin typeface="Arial"/>
                <a:ea typeface="Arial"/>
                <a:cs typeface="Arial"/>
                <a:sym typeface="Arial"/>
              </a:rPr>
              <a:t>AEM Component – Logic</a:t>
            </a:r>
          </a:p>
        </p:txBody>
      </p:sp>
      <p:sp>
        <p:nvSpPr>
          <p:cNvPr id="531" name="Shape 531"/>
          <p:cNvSpPr txBox="1">
            <a:spLocks noGrp="1"/>
          </p:cNvSpPr>
          <p:nvPr>
            <p:ph type="body" idx="1"/>
          </p:nvPr>
        </p:nvSpPr>
        <p:spPr>
          <a:xfrm>
            <a:off x="479425" y="1268414"/>
            <a:ext cx="5469819" cy="5076824"/>
          </a:xfrm>
          <a:prstGeom prst="rect">
            <a:avLst/>
          </a:prstGeom>
          <a:noFill/>
          <a:ln>
            <a:noFill/>
          </a:ln>
        </p:spPr>
        <p:txBody>
          <a:bodyPr wrap="square" lIns="0" tIns="0" rIns="0" bIns="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pl-PL" sz="2200" b="0" i="0" u="none" strike="noStrike" cap="none">
                <a:solidFill>
                  <a:schemeClr val="dk1"/>
                </a:solidFill>
                <a:latin typeface="Arial"/>
                <a:ea typeface="Arial"/>
                <a:cs typeface="Arial"/>
                <a:sym typeface="Arial"/>
              </a:rPr>
              <a:t>All processing that is not specific to the presentation layer</a:t>
            </a:r>
          </a:p>
          <a:p>
            <a:pPr marL="342900" marR="0" lvl="0" indent="-342900" algn="l" rtl="0">
              <a:lnSpc>
                <a:spcPct val="100000"/>
              </a:lnSpc>
              <a:spcBef>
                <a:spcPts val="1200"/>
              </a:spcBef>
              <a:buClr>
                <a:schemeClr val="dk1"/>
              </a:buClr>
              <a:buSzPct val="100000"/>
              <a:buFont typeface="Arial"/>
              <a:buChar char="•"/>
            </a:pPr>
            <a:r>
              <a:rPr lang="pl-PL" sz="2200" b="0" i="0" u="none" strike="noStrike" cap="none">
                <a:solidFill>
                  <a:schemeClr val="dk1"/>
                </a:solidFill>
                <a:latin typeface="Arial"/>
                <a:ea typeface="Arial"/>
                <a:cs typeface="Arial"/>
                <a:sym typeface="Arial"/>
              </a:rPr>
              <a:t>Data extraction, computation, interacting with services</a:t>
            </a:r>
          </a:p>
        </p:txBody>
      </p:sp>
      <p:sp>
        <p:nvSpPr>
          <p:cNvPr id="532" name="Shape 532"/>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b="0" i="0" u="none" strike="noStrike" cap="none" dirty="0" smtClean="0">
                <a:solidFill>
                  <a:schemeClr val="dk2"/>
                </a:solidFill>
                <a:latin typeface="Arial"/>
                <a:ea typeface="Arial"/>
                <a:cs typeface="Arial"/>
                <a:sym typeface="Arial"/>
              </a:rPr>
              <a:t>AEM Development with HTL and Sling Models</a:t>
            </a:r>
            <a:endParaRPr lang="pl-PL" sz="1000" b="0" i="0" u="none" strike="noStrike" cap="none" dirty="0">
              <a:solidFill>
                <a:schemeClr val="dk2"/>
              </a:solidFill>
              <a:latin typeface="Arial"/>
              <a:ea typeface="Arial"/>
              <a:cs typeface="Arial"/>
              <a:sym typeface="Arial"/>
            </a:endParaRPr>
          </a:p>
        </p:txBody>
      </p:sp>
      <p:sp>
        <p:nvSpPr>
          <p:cNvPr id="533" name="Shape 533"/>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i="0" u="none" strike="noStrike" cap="none">
                <a:solidFill>
                  <a:schemeClr val="accent1"/>
                </a:solidFill>
                <a:latin typeface="Arial"/>
                <a:ea typeface="Arial"/>
                <a:cs typeface="Arial"/>
                <a:sym typeface="Arial"/>
              </a:rPr>
              <a:t>30</a:t>
            </a:fld>
            <a:endParaRPr lang="pl-PL" sz="1000" b="1" i="0" u="none" strike="noStrike" cap="none">
              <a:solidFill>
                <a:schemeClr val="accent1"/>
              </a:solidFill>
              <a:latin typeface="Arial"/>
              <a:ea typeface="Arial"/>
              <a:cs typeface="Arial"/>
              <a:sym typeface="Arial"/>
            </a:endParaRPr>
          </a:p>
        </p:txBody>
      </p:sp>
      <p:sp>
        <p:nvSpPr>
          <p:cNvPr id="534" name="Shape 534"/>
          <p:cNvSpPr txBox="1">
            <a:spLocks noGrp="1"/>
          </p:cNvSpPr>
          <p:nvPr>
            <p:ph type="body" idx="2"/>
          </p:nvPr>
        </p:nvSpPr>
        <p:spPr>
          <a:xfrm>
            <a:off x="6242756" y="1268414"/>
            <a:ext cx="5469819" cy="5076824"/>
          </a:xfrm>
          <a:prstGeom prst="rect">
            <a:avLst/>
          </a:prstGeom>
          <a:noFill/>
          <a:ln>
            <a:noFill/>
          </a:ln>
        </p:spPr>
        <p:txBody>
          <a:bodyPr wrap="square" lIns="0" tIns="0" rIns="0" bIns="0" anchor="t" anchorCtr="0">
            <a:noAutofit/>
          </a:bodyPr>
          <a:lstStyle/>
          <a:p>
            <a:pPr marL="0" marR="0" lvl="0" indent="0" algn="l" rtl="0">
              <a:lnSpc>
                <a:spcPct val="100000"/>
              </a:lnSpc>
              <a:spcBef>
                <a:spcPts val="0"/>
              </a:spcBef>
              <a:buClr>
                <a:schemeClr val="accent1"/>
              </a:buClr>
              <a:buSzPct val="25000"/>
              <a:buFont typeface="Arial"/>
              <a:buNone/>
            </a:pPr>
            <a:endParaRPr sz="2200" b="0" i="0" u="none" strike="noStrike" cap="none">
              <a:solidFill>
                <a:schemeClr val="accent1"/>
              </a:solidFill>
              <a:latin typeface="Arial"/>
              <a:ea typeface="Arial"/>
              <a:cs typeface="Arial"/>
              <a:sym typeface="Arial"/>
            </a:endParaRPr>
          </a:p>
        </p:txBody>
      </p:sp>
      <p:grpSp>
        <p:nvGrpSpPr>
          <p:cNvPr id="535" name="Shape 535"/>
          <p:cNvGrpSpPr/>
          <p:nvPr/>
        </p:nvGrpSpPr>
        <p:grpSpPr>
          <a:xfrm>
            <a:off x="7084291" y="2235404"/>
            <a:ext cx="3786718" cy="2929215"/>
            <a:chOff x="4643579" y="2334917"/>
            <a:chExt cx="2655270" cy="2053984"/>
          </a:xfrm>
        </p:grpSpPr>
        <p:sp>
          <p:nvSpPr>
            <p:cNvPr id="536" name="Shape 536"/>
            <p:cNvSpPr/>
            <p:nvPr/>
          </p:nvSpPr>
          <p:spPr>
            <a:xfrm>
              <a:off x="4643600" y="2334917"/>
              <a:ext cx="2655249" cy="1237414"/>
            </a:xfrm>
            <a:prstGeom prst="round2SameRect">
              <a:avLst>
                <a:gd name="adj1" fmla="val 16667"/>
                <a:gd name="adj2" fmla="val 0"/>
              </a:avLst>
            </a:prstGeom>
            <a:solidFill>
              <a:schemeClr val="lt1"/>
            </a:solidFill>
            <a:ln w="12700" cap="flat" cmpd="sng">
              <a:solidFill>
                <a:schemeClr val="accent6"/>
              </a:solidFill>
              <a:prstDash val="solid"/>
              <a:miter lim="8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pl-PL" sz="1800" b="0" i="0" u="none" strike="noStrike" cap="none">
                  <a:solidFill>
                    <a:schemeClr val="dk1"/>
                  </a:solidFill>
                  <a:latin typeface="Arial"/>
                  <a:ea typeface="Arial"/>
                  <a:cs typeface="Arial"/>
                  <a:sym typeface="Arial"/>
                </a:rPr>
                <a:t>Scripts</a:t>
              </a:r>
            </a:p>
          </p:txBody>
        </p:sp>
        <p:sp>
          <p:nvSpPr>
            <p:cNvPr id="537" name="Shape 537"/>
            <p:cNvSpPr/>
            <p:nvPr/>
          </p:nvSpPr>
          <p:spPr>
            <a:xfrm rot="5400000">
              <a:off x="6232314" y="3322366"/>
              <a:ext cx="816569" cy="1316500"/>
            </a:xfrm>
            <a:prstGeom prst="round1Rect">
              <a:avLst>
                <a:gd name="adj" fmla="val 16667"/>
              </a:avLst>
            </a:prstGeom>
            <a:solidFill>
              <a:srgbClr val="FACCE6"/>
            </a:solidFill>
            <a:ln w="12700" cap="flat" cmpd="sng">
              <a:solidFill>
                <a:schemeClr val="accent6"/>
              </a:solidFill>
              <a:prstDash val="solid"/>
              <a:miter lim="8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38" name="Shape 538"/>
            <p:cNvSpPr txBox="1"/>
            <p:nvPr/>
          </p:nvSpPr>
          <p:spPr>
            <a:xfrm>
              <a:off x="5982334" y="3572316"/>
              <a:ext cx="1316500" cy="776707"/>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600" b="0" i="0" u="none" strike="noStrike" cap="none">
                  <a:solidFill>
                    <a:schemeClr val="dk1"/>
                  </a:solidFill>
                  <a:latin typeface="Arial"/>
                  <a:ea typeface="Arial"/>
                  <a:cs typeface="Arial"/>
                  <a:sym typeface="Arial"/>
                </a:rPr>
                <a:t>Logic</a:t>
              </a:r>
            </a:p>
          </p:txBody>
        </p:sp>
        <p:sp>
          <p:nvSpPr>
            <p:cNvPr id="539" name="Shape 539"/>
            <p:cNvSpPr/>
            <p:nvPr/>
          </p:nvSpPr>
          <p:spPr>
            <a:xfrm rot="-5400000" flipH="1">
              <a:off x="4905572" y="3310362"/>
              <a:ext cx="814806" cy="1338748"/>
            </a:xfrm>
            <a:prstGeom prst="round1Rect">
              <a:avLst>
                <a:gd name="adj" fmla="val 16667"/>
              </a:avLst>
            </a:prstGeom>
            <a:solidFill>
              <a:schemeClr val="lt1"/>
            </a:solidFill>
            <a:ln w="12700" cap="flat" cmpd="sng">
              <a:solidFill>
                <a:schemeClr val="accent6"/>
              </a:solidFill>
              <a:prstDash val="solid"/>
              <a:miter lim="8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40" name="Shape 540"/>
            <p:cNvSpPr txBox="1"/>
            <p:nvPr/>
          </p:nvSpPr>
          <p:spPr>
            <a:xfrm flipH="1">
              <a:off x="4643579" y="3572321"/>
              <a:ext cx="1338748" cy="775030"/>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600" b="0" i="0" u="none" strike="noStrike" cap="none">
                  <a:solidFill>
                    <a:schemeClr val="dk1"/>
                  </a:solidFill>
                  <a:latin typeface="Arial"/>
                  <a:ea typeface="Arial"/>
                  <a:cs typeface="Arial"/>
                  <a:sym typeface="Arial"/>
                </a:rPr>
                <a:t>Dialog</a:t>
              </a:r>
            </a:p>
          </p:txBody>
        </p:sp>
      </p:grpSp>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Shape 546"/>
          <p:cNvSpPr txBox="1">
            <a:spLocks noGrp="1"/>
          </p:cNvSpPr>
          <p:nvPr>
            <p:ph type="title"/>
          </p:nvPr>
        </p:nvSpPr>
        <p:spPr>
          <a:xfrm>
            <a:off x="479425" y="53776"/>
            <a:ext cx="9880900" cy="919732"/>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400" b="1" i="0" u="none" strike="noStrike" cap="none">
                <a:solidFill>
                  <a:schemeClr val="lt1"/>
                </a:solidFill>
                <a:latin typeface="Arial"/>
                <a:ea typeface="Arial"/>
                <a:cs typeface="Arial"/>
                <a:sym typeface="Arial"/>
              </a:rPr>
              <a:t>AEM Component – Logic</a:t>
            </a:r>
          </a:p>
        </p:txBody>
      </p:sp>
      <p:sp>
        <p:nvSpPr>
          <p:cNvPr id="547" name="Shape 547"/>
          <p:cNvSpPr txBox="1">
            <a:spLocks noGrp="1"/>
          </p:cNvSpPr>
          <p:nvPr>
            <p:ph type="body" idx="1"/>
          </p:nvPr>
        </p:nvSpPr>
        <p:spPr>
          <a:xfrm>
            <a:off x="479425" y="1268414"/>
            <a:ext cx="5469819" cy="5076824"/>
          </a:xfrm>
          <a:prstGeom prst="rect">
            <a:avLst/>
          </a:prstGeom>
          <a:noFill/>
          <a:ln>
            <a:noFill/>
          </a:ln>
        </p:spPr>
        <p:txBody>
          <a:bodyPr wrap="square" lIns="0" tIns="0" rIns="0" bIns="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pl-PL" sz="2200" b="0" i="0" u="none" strike="noStrike" cap="none">
                <a:solidFill>
                  <a:schemeClr val="dk1"/>
                </a:solidFill>
                <a:latin typeface="Arial"/>
                <a:ea typeface="Arial"/>
                <a:cs typeface="Arial"/>
                <a:sym typeface="Arial"/>
              </a:rPr>
              <a:t>Used to be (and sometimes still is) intermingled with the Script</a:t>
            </a:r>
          </a:p>
          <a:p>
            <a:pPr marL="342900" marR="0" lvl="0" indent="-342900" algn="l" rtl="0">
              <a:lnSpc>
                <a:spcPct val="100000"/>
              </a:lnSpc>
              <a:spcBef>
                <a:spcPts val="1200"/>
              </a:spcBef>
              <a:spcAft>
                <a:spcPts val="0"/>
              </a:spcAft>
              <a:buClr>
                <a:schemeClr val="dk1"/>
              </a:buClr>
              <a:buSzPct val="100000"/>
              <a:buFont typeface="Arial"/>
              <a:buChar char="•"/>
            </a:pPr>
            <a:r>
              <a:rPr lang="pl-PL" sz="2200" b="0" i="0" u="none" strike="noStrike" cap="none">
                <a:solidFill>
                  <a:schemeClr val="dk1"/>
                </a:solidFill>
                <a:latin typeface="Arial"/>
                <a:ea typeface="Arial"/>
                <a:cs typeface="Arial"/>
                <a:sym typeface="Arial"/>
              </a:rPr>
              <a:t>Most maintainable as encapsulated code invoked by the Scripts</a:t>
            </a:r>
          </a:p>
          <a:p>
            <a:pPr marL="615950" marR="0" lvl="2" indent="-349250" algn="l" rtl="0">
              <a:lnSpc>
                <a:spcPct val="100000"/>
              </a:lnSpc>
              <a:spcBef>
                <a:spcPts val="600"/>
              </a:spcBef>
              <a:spcAft>
                <a:spcPts val="0"/>
              </a:spcAft>
              <a:buClr>
                <a:schemeClr val="accent1"/>
              </a:buClr>
              <a:buSzPct val="100000"/>
              <a:buFont typeface="Arial"/>
              <a:buChar char="•"/>
            </a:pPr>
            <a:r>
              <a:rPr lang="pl-PL" sz="2000" b="0" i="0" u="none" strike="noStrike" cap="none">
                <a:solidFill>
                  <a:schemeClr val="dk1"/>
                </a:solidFill>
                <a:latin typeface="Arial"/>
                <a:ea typeface="Arial"/>
                <a:cs typeface="Arial"/>
                <a:sym typeface="Arial"/>
              </a:rPr>
              <a:t>Java</a:t>
            </a:r>
          </a:p>
          <a:p>
            <a:pPr marL="615950" marR="0" lvl="2" indent="-349250" algn="l" rtl="0">
              <a:lnSpc>
                <a:spcPct val="100000"/>
              </a:lnSpc>
              <a:spcBef>
                <a:spcPts val="600"/>
              </a:spcBef>
              <a:spcAft>
                <a:spcPts val="0"/>
              </a:spcAft>
              <a:buClr>
                <a:schemeClr val="accent1"/>
              </a:buClr>
              <a:buSzPct val="100000"/>
              <a:buFont typeface="Arial"/>
              <a:buChar char="•"/>
            </a:pPr>
            <a:r>
              <a:rPr lang="pl-PL" sz="2000" b="0" i="0" u="none" strike="noStrike" cap="none">
                <a:solidFill>
                  <a:schemeClr val="dk1"/>
                </a:solidFill>
                <a:latin typeface="Arial"/>
                <a:ea typeface="Arial"/>
                <a:cs typeface="Arial"/>
                <a:sym typeface="Arial"/>
              </a:rPr>
              <a:t>Groovy</a:t>
            </a:r>
          </a:p>
          <a:p>
            <a:pPr marL="615950" marR="0" lvl="2" indent="-349250" algn="l" rtl="0">
              <a:lnSpc>
                <a:spcPct val="100000"/>
              </a:lnSpc>
              <a:spcBef>
                <a:spcPts val="600"/>
              </a:spcBef>
              <a:buClr>
                <a:schemeClr val="accent1"/>
              </a:buClr>
              <a:buSzPct val="100000"/>
              <a:buFont typeface="Arial"/>
              <a:buChar char="•"/>
            </a:pPr>
            <a:r>
              <a:rPr lang="pl-PL" sz="2000" b="0" i="0" u="none" strike="noStrike" cap="none">
                <a:solidFill>
                  <a:schemeClr val="dk1"/>
                </a:solidFill>
                <a:latin typeface="Arial"/>
                <a:ea typeface="Arial"/>
                <a:cs typeface="Arial"/>
                <a:sym typeface="Arial"/>
              </a:rPr>
              <a:t>JavaScript WCM Use API (sic!)</a:t>
            </a:r>
          </a:p>
        </p:txBody>
      </p:sp>
      <p:sp>
        <p:nvSpPr>
          <p:cNvPr id="548" name="Shape 548"/>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b="0" i="0" u="none" strike="noStrike" cap="none" dirty="0" smtClean="0">
                <a:solidFill>
                  <a:schemeClr val="dk2"/>
                </a:solidFill>
                <a:latin typeface="Arial"/>
                <a:ea typeface="Arial"/>
                <a:cs typeface="Arial"/>
                <a:sym typeface="Arial"/>
              </a:rPr>
              <a:t>AEM Development with HTL and Sling Models</a:t>
            </a:r>
            <a:endParaRPr lang="pl-PL" sz="1000" b="0" i="0" u="none" strike="noStrike" cap="none" dirty="0">
              <a:solidFill>
                <a:schemeClr val="dk2"/>
              </a:solidFill>
              <a:latin typeface="Arial"/>
              <a:ea typeface="Arial"/>
              <a:cs typeface="Arial"/>
              <a:sym typeface="Arial"/>
            </a:endParaRPr>
          </a:p>
        </p:txBody>
      </p:sp>
      <p:sp>
        <p:nvSpPr>
          <p:cNvPr id="549" name="Shape 549"/>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i="0" u="none" strike="noStrike" cap="none">
                <a:solidFill>
                  <a:schemeClr val="accent1"/>
                </a:solidFill>
                <a:latin typeface="Arial"/>
                <a:ea typeface="Arial"/>
                <a:cs typeface="Arial"/>
                <a:sym typeface="Arial"/>
              </a:rPr>
              <a:t>31</a:t>
            </a:fld>
            <a:endParaRPr lang="pl-PL" sz="1000" b="1" i="0" u="none" strike="noStrike" cap="none">
              <a:solidFill>
                <a:schemeClr val="accent1"/>
              </a:solidFill>
              <a:latin typeface="Arial"/>
              <a:ea typeface="Arial"/>
              <a:cs typeface="Arial"/>
              <a:sym typeface="Arial"/>
            </a:endParaRPr>
          </a:p>
        </p:txBody>
      </p:sp>
      <p:sp>
        <p:nvSpPr>
          <p:cNvPr id="550" name="Shape 550"/>
          <p:cNvSpPr txBox="1">
            <a:spLocks noGrp="1"/>
          </p:cNvSpPr>
          <p:nvPr>
            <p:ph type="body" idx="2"/>
          </p:nvPr>
        </p:nvSpPr>
        <p:spPr>
          <a:xfrm>
            <a:off x="6242756" y="1268414"/>
            <a:ext cx="5469819" cy="5076824"/>
          </a:xfrm>
          <a:prstGeom prst="rect">
            <a:avLst/>
          </a:prstGeom>
          <a:noFill/>
          <a:ln>
            <a:noFill/>
          </a:ln>
        </p:spPr>
        <p:txBody>
          <a:bodyPr wrap="square" lIns="0" tIns="0" rIns="0" bIns="0" anchor="t" anchorCtr="0">
            <a:noAutofit/>
          </a:bodyPr>
          <a:lstStyle/>
          <a:p>
            <a:pPr marL="0" marR="0" lvl="0" indent="0" algn="l" rtl="0">
              <a:lnSpc>
                <a:spcPct val="100000"/>
              </a:lnSpc>
              <a:spcBef>
                <a:spcPts val="0"/>
              </a:spcBef>
              <a:buClr>
                <a:schemeClr val="accent1"/>
              </a:buClr>
              <a:buSzPct val="25000"/>
              <a:buFont typeface="Arial"/>
              <a:buNone/>
            </a:pPr>
            <a:endParaRPr sz="2200" b="0" i="0" u="none" strike="noStrike" cap="none">
              <a:solidFill>
                <a:schemeClr val="accent1"/>
              </a:solidFill>
              <a:latin typeface="Arial"/>
              <a:ea typeface="Arial"/>
              <a:cs typeface="Arial"/>
              <a:sym typeface="Arial"/>
            </a:endParaRPr>
          </a:p>
        </p:txBody>
      </p:sp>
      <p:grpSp>
        <p:nvGrpSpPr>
          <p:cNvPr id="551" name="Shape 551"/>
          <p:cNvGrpSpPr/>
          <p:nvPr/>
        </p:nvGrpSpPr>
        <p:grpSpPr>
          <a:xfrm>
            <a:off x="7084291" y="2235404"/>
            <a:ext cx="3786718" cy="2929215"/>
            <a:chOff x="4643579" y="2334917"/>
            <a:chExt cx="2655270" cy="2053984"/>
          </a:xfrm>
        </p:grpSpPr>
        <p:sp>
          <p:nvSpPr>
            <p:cNvPr id="552" name="Shape 552"/>
            <p:cNvSpPr/>
            <p:nvPr/>
          </p:nvSpPr>
          <p:spPr>
            <a:xfrm>
              <a:off x="4643600" y="2334917"/>
              <a:ext cx="2655249" cy="1237414"/>
            </a:xfrm>
            <a:prstGeom prst="round2SameRect">
              <a:avLst>
                <a:gd name="adj1" fmla="val 16667"/>
                <a:gd name="adj2" fmla="val 0"/>
              </a:avLst>
            </a:prstGeom>
            <a:solidFill>
              <a:schemeClr val="lt1"/>
            </a:solidFill>
            <a:ln w="12700" cap="flat" cmpd="sng">
              <a:solidFill>
                <a:schemeClr val="accent6"/>
              </a:solidFill>
              <a:prstDash val="solid"/>
              <a:miter lim="8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pl-PL" sz="1800" b="0" i="0" u="none" strike="noStrike" cap="none">
                  <a:solidFill>
                    <a:schemeClr val="dk1"/>
                  </a:solidFill>
                  <a:latin typeface="Arial"/>
                  <a:ea typeface="Arial"/>
                  <a:cs typeface="Arial"/>
                  <a:sym typeface="Arial"/>
                </a:rPr>
                <a:t>Scripts</a:t>
              </a:r>
            </a:p>
          </p:txBody>
        </p:sp>
        <p:sp>
          <p:nvSpPr>
            <p:cNvPr id="553" name="Shape 553"/>
            <p:cNvSpPr/>
            <p:nvPr/>
          </p:nvSpPr>
          <p:spPr>
            <a:xfrm rot="5400000">
              <a:off x="6232314" y="3322366"/>
              <a:ext cx="816569" cy="1316500"/>
            </a:xfrm>
            <a:prstGeom prst="round1Rect">
              <a:avLst>
                <a:gd name="adj" fmla="val 16667"/>
              </a:avLst>
            </a:prstGeom>
            <a:solidFill>
              <a:srgbClr val="FACCE6"/>
            </a:solidFill>
            <a:ln w="12700" cap="flat" cmpd="sng">
              <a:solidFill>
                <a:schemeClr val="accent6"/>
              </a:solidFill>
              <a:prstDash val="solid"/>
              <a:miter lim="8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54" name="Shape 554"/>
            <p:cNvSpPr txBox="1"/>
            <p:nvPr/>
          </p:nvSpPr>
          <p:spPr>
            <a:xfrm>
              <a:off x="5982334" y="3572316"/>
              <a:ext cx="1316500" cy="776707"/>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600" b="0" i="0" u="none" strike="noStrike" cap="none">
                  <a:solidFill>
                    <a:schemeClr val="dk1"/>
                  </a:solidFill>
                  <a:latin typeface="Arial"/>
                  <a:ea typeface="Arial"/>
                  <a:cs typeface="Arial"/>
                  <a:sym typeface="Arial"/>
                </a:rPr>
                <a:t>Logic</a:t>
              </a:r>
            </a:p>
          </p:txBody>
        </p:sp>
        <p:sp>
          <p:nvSpPr>
            <p:cNvPr id="555" name="Shape 555"/>
            <p:cNvSpPr/>
            <p:nvPr/>
          </p:nvSpPr>
          <p:spPr>
            <a:xfrm rot="-5400000" flipH="1">
              <a:off x="4905572" y="3310362"/>
              <a:ext cx="814806" cy="1338748"/>
            </a:xfrm>
            <a:prstGeom prst="round1Rect">
              <a:avLst>
                <a:gd name="adj" fmla="val 16667"/>
              </a:avLst>
            </a:prstGeom>
            <a:solidFill>
              <a:schemeClr val="lt1"/>
            </a:solidFill>
            <a:ln w="12700" cap="flat" cmpd="sng">
              <a:solidFill>
                <a:schemeClr val="accent6"/>
              </a:solidFill>
              <a:prstDash val="solid"/>
              <a:miter lim="8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56" name="Shape 556"/>
            <p:cNvSpPr txBox="1"/>
            <p:nvPr/>
          </p:nvSpPr>
          <p:spPr>
            <a:xfrm flipH="1">
              <a:off x="4643579" y="3572321"/>
              <a:ext cx="1338748" cy="775030"/>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600" b="0" i="0" u="none" strike="noStrike" cap="none">
                  <a:solidFill>
                    <a:schemeClr val="dk1"/>
                  </a:solidFill>
                  <a:latin typeface="Arial"/>
                  <a:ea typeface="Arial"/>
                  <a:cs typeface="Arial"/>
                  <a:sym typeface="Arial"/>
                </a:rPr>
                <a:t>Dialog</a:t>
              </a:r>
            </a:p>
          </p:txBody>
        </p:sp>
      </p:grpSp>
    </p:spTree>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Shape 562"/>
          <p:cNvSpPr txBox="1">
            <a:spLocks noGrp="1"/>
          </p:cNvSpPr>
          <p:nvPr>
            <p:ph type="title"/>
          </p:nvPr>
        </p:nvSpPr>
        <p:spPr>
          <a:xfrm>
            <a:off x="479425" y="53776"/>
            <a:ext cx="9880900" cy="919732"/>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400" b="1" i="0" u="none" strike="noStrike" cap="none">
                <a:solidFill>
                  <a:schemeClr val="lt1"/>
                </a:solidFill>
                <a:latin typeface="Arial"/>
                <a:ea typeface="Arial"/>
                <a:cs typeface="Arial"/>
                <a:sym typeface="Arial"/>
              </a:rPr>
              <a:t>AEM Component – Logic</a:t>
            </a:r>
          </a:p>
        </p:txBody>
      </p:sp>
      <p:sp>
        <p:nvSpPr>
          <p:cNvPr id="563" name="Shape 563"/>
          <p:cNvSpPr txBox="1">
            <a:spLocks noGrp="1"/>
          </p:cNvSpPr>
          <p:nvPr>
            <p:ph type="body" idx="1"/>
          </p:nvPr>
        </p:nvSpPr>
        <p:spPr>
          <a:xfrm>
            <a:off x="479425" y="1268414"/>
            <a:ext cx="5469819" cy="5076824"/>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pl-PL" sz="2200" b="0" i="0" u="none" strike="noStrike" cap="none">
                <a:solidFill>
                  <a:schemeClr val="dk1"/>
                </a:solidFill>
                <a:latin typeface="Arial"/>
                <a:ea typeface="Arial"/>
                <a:cs typeface="Arial"/>
                <a:sym typeface="Arial"/>
              </a:rPr>
              <a:t>There are multiple ways to encapsulate logic in Java classes in an AEM project</a:t>
            </a:r>
          </a:p>
          <a:p>
            <a:pPr marL="342900" marR="0" lvl="0" indent="-342900" algn="l" rtl="0">
              <a:lnSpc>
                <a:spcPct val="100000"/>
              </a:lnSpc>
              <a:spcBef>
                <a:spcPts val="1200"/>
              </a:spcBef>
              <a:spcAft>
                <a:spcPts val="0"/>
              </a:spcAft>
              <a:buClr>
                <a:schemeClr val="dk1"/>
              </a:buClr>
              <a:buSzPct val="100000"/>
              <a:buFont typeface="Arial"/>
              <a:buChar char="•"/>
            </a:pPr>
            <a:r>
              <a:rPr lang="pl-PL" sz="2200" b="0" i="0" u="none" strike="noStrike" cap="none">
                <a:solidFill>
                  <a:schemeClr val="dk1"/>
                </a:solidFill>
                <a:latin typeface="Arial"/>
                <a:ea typeface="Arial"/>
                <a:cs typeface="Arial"/>
                <a:sym typeface="Arial"/>
              </a:rPr>
              <a:t>WCM Use API</a:t>
            </a:r>
          </a:p>
          <a:p>
            <a:pPr marL="342900" marR="0" lvl="0" indent="-342900" algn="l" rtl="0">
              <a:lnSpc>
                <a:spcPct val="100000"/>
              </a:lnSpc>
              <a:spcBef>
                <a:spcPts val="1200"/>
              </a:spcBef>
              <a:spcAft>
                <a:spcPts val="0"/>
              </a:spcAft>
              <a:buClr>
                <a:schemeClr val="dk1"/>
              </a:buClr>
              <a:buSzPct val="100000"/>
              <a:buFont typeface="Arial"/>
              <a:buChar char="•"/>
            </a:pPr>
            <a:r>
              <a:rPr lang="pl-PL" sz="2200" b="0" i="0" u="none" strike="noStrike" cap="none">
                <a:solidFill>
                  <a:schemeClr val="dk1"/>
                </a:solidFill>
                <a:latin typeface="Arial"/>
                <a:ea typeface="Arial"/>
                <a:cs typeface="Arial"/>
                <a:sym typeface="Arial"/>
              </a:rPr>
              <a:t>Adapter Factories</a:t>
            </a:r>
          </a:p>
          <a:p>
            <a:pPr marL="342900" marR="0" lvl="0" indent="-342900" algn="l" rtl="0">
              <a:lnSpc>
                <a:spcPct val="100000"/>
              </a:lnSpc>
              <a:spcBef>
                <a:spcPts val="1200"/>
              </a:spcBef>
              <a:spcAft>
                <a:spcPts val="0"/>
              </a:spcAft>
              <a:buClr>
                <a:schemeClr val="dk1"/>
              </a:buClr>
              <a:buSzPct val="100000"/>
              <a:buFont typeface="Arial"/>
              <a:buChar char="•"/>
            </a:pPr>
            <a:r>
              <a:rPr lang="pl-PL" sz="2200" b="0" i="0" u="none" strike="noStrike" cap="none">
                <a:solidFill>
                  <a:schemeClr val="dk1"/>
                </a:solidFill>
                <a:latin typeface="Arial"/>
                <a:ea typeface="Arial"/>
                <a:cs typeface="Arial"/>
                <a:sym typeface="Arial"/>
              </a:rPr>
              <a:t>Slice</a:t>
            </a:r>
          </a:p>
          <a:p>
            <a:pPr marL="342900" marR="0" lvl="0" indent="-342900" algn="l" rtl="0">
              <a:lnSpc>
                <a:spcPct val="100000"/>
              </a:lnSpc>
              <a:spcBef>
                <a:spcPts val="1200"/>
              </a:spcBef>
              <a:spcAft>
                <a:spcPts val="0"/>
              </a:spcAft>
              <a:buClr>
                <a:schemeClr val="dk1"/>
              </a:buClr>
              <a:buSzPct val="100000"/>
              <a:buFont typeface="Arial"/>
              <a:buChar char="•"/>
            </a:pPr>
            <a:r>
              <a:rPr lang="pl-PL" sz="2200" b="0" i="0" u="none" strike="noStrike" cap="none">
                <a:solidFill>
                  <a:schemeClr val="dk1"/>
                </a:solidFill>
                <a:latin typeface="Arial"/>
                <a:ea typeface="Arial"/>
                <a:cs typeface="Arial"/>
                <a:sym typeface="Arial"/>
              </a:rPr>
              <a:t>Sling Models</a:t>
            </a:r>
          </a:p>
          <a:p>
            <a:pPr marL="342900" marR="0" lvl="0" indent="-342900" algn="l" rtl="0">
              <a:lnSpc>
                <a:spcPct val="100000"/>
              </a:lnSpc>
              <a:spcBef>
                <a:spcPts val="1200"/>
              </a:spcBef>
              <a:buClr>
                <a:schemeClr val="accent1"/>
              </a:buClr>
              <a:buSzPct val="100000"/>
              <a:buFont typeface="Arial"/>
              <a:buNone/>
            </a:pPr>
            <a:endParaRPr sz="2200" b="0" i="0" u="none" strike="noStrike" cap="none">
              <a:solidFill>
                <a:schemeClr val="dk1"/>
              </a:solidFill>
              <a:latin typeface="Arial"/>
              <a:ea typeface="Arial"/>
              <a:cs typeface="Arial"/>
              <a:sym typeface="Arial"/>
            </a:endParaRPr>
          </a:p>
        </p:txBody>
      </p:sp>
      <p:sp>
        <p:nvSpPr>
          <p:cNvPr id="564" name="Shape 564"/>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b="0" i="0" u="none" strike="noStrike" cap="none" dirty="0" smtClean="0">
                <a:solidFill>
                  <a:schemeClr val="dk2"/>
                </a:solidFill>
                <a:latin typeface="Arial"/>
                <a:ea typeface="Arial"/>
                <a:cs typeface="Arial"/>
                <a:sym typeface="Arial"/>
              </a:rPr>
              <a:t>AEM Development with HTL and Sling Models</a:t>
            </a:r>
            <a:endParaRPr lang="pl-PL" sz="1000" b="0" i="0" u="none" strike="noStrike" cap="none" dirty="0">
              <a:solidFill>
                <a:schemeClr val="dk2"/>
              </a:solidFill>
              <a:latin typeface="Arial"/>
              <a:ea typeface="Arial"/>
              <a:cs typeface="Arial"/>
              <a:sym typeface="Arial"/>
            </a:endParaRPr>
          </a:p>
        </p:txBody>
      </p:sp>
      <p:sp>
        <p:nvSpPr>
          <p:cNvPr id="565" name="Shape 565"/>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i="0" u="none" strike="noStrike" cap="none">
                <a:solidFill>
                  <a:schemeClr val="accent1"/>
                </a:solidFill>
                <a:latin typeface="Arial"/>
                <a:ea typeface="Arial"/>
                <a:cs typeface="Arial"/>
                <a:sym typeface="Arial"/>
              </a:rPr>
              <a:t>32</a:t>
            </a:fld>
            <a:endParaRPr lang="pl-PL" sz="1000" b="1" i="0" u="none" strike="noStrike" cap="none">
              <a:solidFill>
                <a:schemeClr val="accent1"/>
              </a:solidFill>
              <a:latin typeface="Arial"/>
              <a:ea typeface="Arial"/>
              <a:cs typeface="Arial"/>
              <a:sym typeface="Arial"/>
            </a:endParaRPr>
          </a:p>
        </p:txBody>
      </p:sp>
      <p:sp>
        <p:nvSpPr>
          <p:cNvPr id="566" name="Shape 566"/>
          <p:cNvSpPr txBox="1">
            <a:spLocks noGrp="1"/>
          </p:cNvSpPr>
          <p:nvPr>
            <p:ph type="body" idx="2"/>
          </p:nvPr>
        </p:nvSpPr>
        <p:spPr>
          <a:xfrm>
            <a:off x="6242756" y="1268414"/>
            <a:ext cx="5469819" cy="5076824"/>
          </a:xfrm>
          <a:prstGeom prst="rect">
            <a:avLst/>
          </a:prstGeom>
          <a:noFill/>
          <a:ln>
            <a:noFill/>
          </a:ln>
        </p:spPr>
        <p:txBody>
          <a:bodyPr wrap="square" lIns="0" tIns="0" rIns="0" bIns="0" anchor="t" anchorCtr="0">
            <a:noAutofit/>
          </a:bodyPr>
          <a:lstStyle/>
          <a:p>
            <a:pPr marL="0" marR="0" lvl="0" indent="0" algn="l" rtl="0">
              <a:lnSpc>
                <a:spcPct val="100000"/>
              </a:lnSpc>
              <a:spcBef>
                <a:spcPts val="0"/>
              </a:spcBef>
              <a:buClr>
                <a:schemeClr val="accent1"/>
              </a:buClr>
              <a:buSzPct val="25000"/>
              <a:buFont typeface="Arial"/>
              <a:buNone/>
            </a:pPr>
            <a:endParaRPr sz="2200" b="0" i="0" u="none" strike="noStrike" cap="none">
              <a:solidFill>
                <a:schemeClr val="accent1"/>
              </a:solidFill>
              <a:latin typeface="Arial"/>
              <a:ea typeface="Arial"/>
              <a:cs typeface="Arial"/>
              <a:sym typeface="Arial"/>
            </a:endParaRPr>
          </a:p>
        </p:txBody>
      </p:sp>
      <p:grpSp>
        <p:nvGrpSpPr>
          <p:cNvPr id="567" name="Shape 567"/>
          <p:cNvGrpSpPr/>
          <p:nvPr/>
        </p:nvGrpSpPr>
        <p:grpSpPr>
          <a:xfrm>
            <a:off x="7084291" y="2235404"/>
            <a:ext cx="3786718" cy="2929215"/>
            <a:chOff x="4643579" y="2334917"/>
            <a:chExt cx="2655270" cy="2053984"/>
          </a:xfrm>
        </p:grpSpPr>
        <p:sp>
          <p:nvSpPr>
            <p:cNvPr id="568" name="Shape 568"/>
            <p:cNvSpPr/>
            <p:nvPr/>
          </p:nvSpPr>
          <p:spPr>
            <a:xfrm>
              <a:off x="4643600" y="2334917"/>
              <a:ext cx="2655249" cy="1237414"/>
            </a:xfrm>
            <a:prstGeom prst="round2SameRect">
              <a:avLst>
                <a:gd name="adj1" fmla="val 16667"/>
                <a:gd name="adj2" fmla="val 0"/>
              </a:avLst>
            </a:prstGeom>
            <a:solidFill>
              <a:schemeClr val="lt1"/>
            </a:solidFill>
            <a:ln w="12700" cap="flat" cmpd="sng">
              <a:solidFill>
                <a:schemeClr val="accent6"/>
              </a:solidFill>
              <a:prstDash val="solid"/>
              <a:miter lim="8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pl-PL" sz="1800" b="0" i="0" u="none" strike="noStrike" cap="none">
                  <a:solidFill>
                    <a:schemeClr val="dk1"/>
                  </a:solidFill>
                  <a:latin typeface="Arial"/>
                  <a:ea typeface="Arial"/>
                  <a:cs typeface="Arial"/>
                  <a:sym typeface="Arial"/>
                </a:rPr>
                <a:t>Scripts</a:t>
              </a:r>
            </a:p>
          </p:txBody>
        </p:sp>
        <p:sp>
          <p:nvSpPr>
            <p:cNvPr id="569" name="Shape 569"/>
            <p:cNvSpPr/>
            <p:nvPr/>
          </p:nvSpPr>
          <p:spPr>
            <a:xfrm rot="5400000">
              <a:off x="6232314" y="3322366"/>
              <a:ext cx="816569" cy="1316500"/>
            </a:xfrm>
            <a:prstGeom prst="round1Rect">
              <a:avLst>
                <a:gd name="adj" fmla="val 16667"/>
              </a:avLst>
            </a:prstGeom>
            <a:solidFill>
              <a:srgbClr val="FACCE6"/>
            </a:solidFill>
            <a:ln w="12700" cap="flat" cmpd="sng">
              <a:solidFill>
                <a:schemeClr val="accent6"/>
              </a:solidFill>
              <a:prstDash val="solid"/>
              <a:miter lim="8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70" name="Shape 570"/>
            <p:cNvSpPr txBox="1"/>
            <p:nvPr/>
          </p:nvSpPr>
          <p:spPr>
            <a:xfrm>
              <a:off x="5982334" y="3572316"/>
              <a:ext cx="1316500" cy="776707"/>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600" b="0" i="0" u="none" strike="noStrike" cap="none">
                  <a:solidFill>
                    <a:schemeClr val="dk1"/>
                  </a:solidFill>
                  <a:latin typeface="Arial"/>
                  <a:ea typeface="Arial"/>
                  <a:cs typeface="Arial"/>
                  <a:sym typeface="Arial"/>
                </a:rPr>
                <a:t>Logic</a:t>
              </a:r>
            </a:p>
          </p:txBody>
        </p:sp>
        <p:sp>
          <p:nvSpPr>
            <p:cNvPr id="571" name="Shape 571"/>
            <p:cNvSpPr/>
            <p:nvPr/>
          </p:nvSpPr>
          <p:spPr>
            <a:xfrm rot="-5400000" flipH="1">
              <a:off x="4905572" y="3310362"/>
              <a:ext cx="814806" cy="1338748"/>
            </a:xfrm>
            <a:prstGeom prst="round1Rect">
              <a:avLst>
                <a:gd name="adj" fmla="val 16667"/>
              </a:avLst>
            </a:prstGeom>
            <a:solidFill>
              <a:schemeClr val="lt1"/>
            </a:solidFill>
            <a:ln w="12700" cap="flat" cmpd="sng">
              <a:solidFill>
                <a:schemeClr val="accent6"/>
              </a:solidFill>
              <a:prstDash val="solid"/>
              <a:miter lim="8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72" name="Shape 572"/>
            <p:cNvSpPr txBox="1"/>
            <p:nvPr/>
          </p:nvSpPr>
          <p:spPr>
            <a:xfrm flipH="1">
              <a:off x="4643579" y="3572321"/>
              <a:ext cx="1338748" cy="775030"/>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600" b="0" i="0" u="none" strike="noStrike" cap="none">
                  <a:solidFill>
                    <a:schemeClr val="dk1"/>
                  </a:solidFill>
                  <a:latin typeface="Arial"/>
                  <a:ea typeface="Arial"/>
                  <a:cs typeface="Arial"/>
                  <a:sym typeface="Arial"/>
                </a:rPr>
                <a:t>Dialog</a:t>
              </a:r>
            </a:p>
          </p:txBody>
        </p:sp>
      </p:grpSp>
    </p:spTree>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Shape 578"/>
          <p:cNvSpPr txBox="1">
            <a:spLocks noGrp="1"/>
          </p:cNvSpPr>
          <p:nvPr>
            <p:ph type="title"/>
          </p:nvPr>
        </p:nvSpPr>
        <p:spPr>
          <a:xfrm>
            <a:off x="479425" y="53776"/>
            <a:ext cx="9880900" cy="919732"/>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400" b="1" i="0" u="none" strike="noStrike" cap="none">
                <a:solidFill>
                  <a:schemeClr val="lt1"/>
                </a:solidFill>
                <a:latin typeface="Arial"/>
                <a:ea typeface="Arial"/>
                <a:cs typeface="Arial"/>
                <a:sym typeface="Arial"/>
              </a:rPr>
              <a:t>Objectives</a:t>
            </a:r>
          </a:p>
        </p:txBody>
      </p:sp>
      <p:sp>
        <p:nvSpPr>
          <p:cNvPr id="579" name="Shape 579"/>
          <p:cNvSpPr txBox="1">
            <a:spLocks noGrp="1"/>
          </p:cNvSpPr>
          <p:nvPr>
            <p:ph type="body" idx="1"/>
          </p:nvPr>
        </p:nvSpPr>
        <p:spPr>
          <a:xfrm>
            <a:off x="479425" y="1268414"/>
            <a:ext cx="5469819" cy="5076824"/>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chemeClr val="accent1"/>
              </a:buClr>
              <a:buSzPct val="25000"/>
              <a:buFont typeface="Arial"/>
              <a:buNone/>
            </a:pPr>
            <a:r>
              <a:rPr lang="pl-PL" sz="2200" b="0" i="0" u="none" strike="noStrike" cap="none">
                <a:solidFill>
                  <a:schemeClr val="accent1"/>
                </a:solidFill>
                <a:latin typeface="Arial"/>
                <a:ea typeface="Arial"/>
                <a:cs typeface="Arial"/>
                <a:sym typeface="Arial"/>
              </a:rPr>
              <a:t>During this session you will:</a:t>
            </a:r>
          </a:p>
          <a:p>
            <a:pPr marL="342900" marR="0" lvl="0" indent="-342900" algn="l" rtl="0">
              <a:lnSpc>
                <a:spcPct val="100000"/>
              </a:lnSpc>
              <a:spcBef>
                <a:spcPts val="1200"/>
              </a:spcBef>
              <a:spcAft>
                <a:spcPts val="0"/>
              </a:spcAft>
              <a:buClr>
                <a:srgbClr val="70A100"/>
              </a:buClr>
              <a:buSzPct val="100000"/>
              <a:buFont typeface="Noto Sans Symbols"/>
              <a:buChar char="✓"/>
            </a:pPr>
            <a:r>
              <a:rPr lang="pl-PL" sz="2200" b="0" i="0" u="none" strike="noStrike" cap="none">
                <a:solidFill>
                  <a:srgbClr val="70A100"/>
                </a:solidFill>
                <a:latin typeface="Arial"/>
                <a:ea typeface="Arial"/>
                <a:cs typeface="Arial"/>
                <a:sym typeface="Arial"/>
              </a:rPr>
              <a:t>Briefly review what Maven does</a:t>
            </a:r>
          </a:p>
          <a:p>
            <a:pPr marL="342900" marR="0" lvl="0" indent="-342900" algn="l" rtl="0">
              <a:lnSpc>
                <a:spcPct val="100000"/>
              </a:lnSpc>
              <a:spcBef>
                <a:spcPts val="1200"/>
              </a:spcBef>
              <a:spcAft>
                <a:spcPts val="0"/>
              </a:spcAft>
              <a:buClr>
                <a:srgbClr val="71A100"/>
              </a:buClr>
              <a:buSzPct val="100000"/>
              <a:buFont typeface="Noto Sans Symbols"/>
              <a:buChar char="✓"/>
            </a:pPr>
            <a:r>
              <a:rPr lang="pl-PL" sz="2200" b="0" i="0" u="none" strike="noStrike" cap="none">
                <a:solidFill>
                  <a:srgbClr val="71A100"/>
                </a:solidFill>
                <a:latin typeface="Arial"/>
                <a:ea typeface="Arial"/>
                <a:cs typeface="Arial"/>
                <a:sym typeface="Arial"/>
              </a:rPr>
              <a:t>Learn the structure of an AEM project</a:t>
            </a:r>
          </a:p>
          <a:p>
            <a:pPr marL="342900" marR="0" lvl="0" indent="-342900" algn="l" rtl="0">
              <a:lnSpc>
                <a:spcPct val="100000"/>
              </a:lnSpc>
              <a:spcBef>
                <a:spcPts val="1200"/>
              </a:spcBef>
              <a:spcAft>
                <a:spcPts val="0"/>
              </a:spcAft>
              <a:buClr>
                <a:srgbClr val="71A100"/>
              </a:buClr>
              <a:buSzPct val="100000"/>
              <a:buFont typeface="Noto Sans Symbols"/>
              <a:buChar char="✓"/>
            </a:pPr>
            <a:r>
              <a:rPr lang="pl-PL" sz="2200" b="0" i="0" u="none" strike="noStrike" cap="none">
                <a:solidFill>
                  <a:srgbClr val="71A100"/>
                </a:solidFill>
                <a:latin typeface="Arial"/>
                <a:ea typeface="Arial"/>
                <a:cs typeface="Arial"/>
                <a:sym typeface="Arial"/>
              </a:rPr>
              <a:t>Work with versionable code</a:t>
            </a:r>
          </a:p>
          <a:p>
            <a:pPr marL="342900" marR="0" lvl="0" indent="-342900" algn="l" rtl="0">
              <a:lnSpc>
                <a:spcPct val="100000"/>
              </a:lnSpc>
              <a:spcBef>
                <a:spcPts val="1200"/>
              </a:spcBef>
              <a:spcAft>
                <a:spcPts val="0"/>
              </a:spcAft>
              <a:buClr>
                <a:srgbClr val="71A100"/>
              </a:buClr>
              <a:buSzPct val="100000"/>
              <a:buFont typeface="Noto Sans Symbols"/>
              <a:buChar char="✓"/>
            </a:pPr>
            <a:r>
              <a:rPr lang="pl-PL" sz="2200" b="0" i="0" u="none" strike="noStrike" cap="none">
                <a:solidFill>
                  <a:srgbClr val="71A100"/>
                </a:solidFill>
                <a:latin typeface="Arial"/>
                <a:ea typeface="Arial"/>
                <a:cs typeface="Arial"/>
                <a:sym typeface="Arial"/>
              </a:rPr>
              <a:t>Learn to build a project and deploy it to AEM</a:t>
            </a:r>
          </a:p>
          <a:p>
            <a:pPr marL="342900" marR="0" lvl="0" indent="-342900" algn="l" rtl="0">
              <a:lnSpc>
                <a:spcPct val="100000"/>
              </a:lnSpc>
              <a:spcBef>
                <a:spcPts val="1200"/>
              </a:spcBef>
              <a:spcAft>
                <a:spcPts val="0"/>
              </a:spcAft>
              <a:buClr>
                <a:srgbClr val="71A100"/>
              </a:buClr>
              <a:buSzPct val="100000"/>
              <a:buFont typeface="Noto Sans Symbols"/>
              <a:buChar char="✓"/>
            </a:pPr>
            <a:r>
              <a:rPr lang="pl-PL" sz="2200" b="0" i="0" u="none" strike="noStrike" cap="none">
                <a:solidFill>
                  <a:srgbClr val="71A100"/>
                </a:solidFill>
                <a:latin typeface="Arial"/>
                <a:ea typeface="Arial"/>
                <a:cs typeface="Arial"/>
                <a:sym typeface="Arial"/>
              </a:rPr>
              <a:t>Understand the architecture of an AEM component</a:t>
            </a:r>
          </a:p>
          <a:p>
            <a:pPr marL="342900" marR="0" lvl="0" indent="-342900" algn="l" rtl="0">
              <a:lnSpc>
                <a:spcPct val="100000"/>
              </a:lnSpc>
              <a:spcBef>
                <a:spcPts val="1200"/>
              </a:spcBef>
              <a:spcAft>
                <a:spcPts val="0"/>
              </a:spcAft>
              <a:buClr>
                <a:srgbClr val="000000"/>
              </a:buClr>
              <a:buSzPct val="100000"/>
              <a:buFont typeface="Arial"/>
              <a:buChar char="✓"/>
            </a:pPr>
            <a:r>
              <a:rPr lang="pl-PL" sz="2200" b="0" i="0" u="none" strike="noStrike" cap="none">
                <a:solidFill>
                  <a:srgbClr val="000000"/>
                </a:solidFill>
                <a:latin typeface="Arial"/>
                <a:ea typeface="Arial"/>
                <a:cs typeface="Arial"/>
                <a:sym typeface="Arial"/>
              </a:rPr>
              <a:t>Learn basics of HTL</a:t>
            </a:r>
          </a:p>
          <a:p>
            <a:pPr marL="342900" marR="0" lvl="0" indent="-342900" algn="l" rtl="0">
              <a:lnSpc>
                <a:spcPct val="100000"/>
              </a:lnSpc>
              <a:spcBef>
                <a:spcPts val="1200"/>
              </a:spcBef>
              <a:spcAft>
                <a:spcPts val="0"/>
              </a:spcAft>
              <a:buClr>
                <a:srgbClr val="000000"/>
              </a:buClr>
              <a:buSzPct val="100000"/>
              <a:buFont typeface="Arial"/>
              <a:buChar char="✓"/>
            </a:pPr>
            <a:r>
              <a:rPr lang="pl-PL" sz="2200" b="0" i="0" u="none" strike="noStrike" cap="none">
                <a:solidFill>
                  <a:srgbClr val="000000"/>
                </a:solidFill>
                <a:latin typeface="Arial"/>
                <a:ea typeface="Arial"/>
                <a:cs typeface="Arial"/>
                <a:sym typeface="Arial"/>
              </a:rPr>
              <a:t>Learn how to use Sling Models</a:t>
            </a:r>
          </a:p>
          <a:p>
            <a:pPr marL="342900" marR="0" lvl="0" indent="-342900" algn="l" rtl="0">
              <a:lnSpc>
                <a:spcPct val="100000"/>
              </a:lnSpc>
              <a:spcBef>
                <a:spcPts val="1200"/>
              </a:spcBef>
              <a:buClr>
                <a:srgbClr val="000000"/>
              </a:buClr>
              <a:buSzPct val="100000"/>
              <a:buFont typeface="Arial"/>
              <a:buChar char="✓"/>
            </a:pPr>
            <a:r>
              <a:rPr lang="pl-PL" sz="2200" b="0" i="0" u="none" strike="noStrike" cap="none">
                <a:solidFill>
                  <a:srgbClr val="000000"/>
                </a:solidFill>
                <a:latin typeface="Arial"/>
                <a:ea typeface="Arial"/>
                <a:cs typeface="Arial"/>
                <a:sym typeface="Arial"/>
              </a:rPr>
              <a:t>Gain basic practical knowledge of OSGi</a:t>
            </a:r>
          </a:p>
        </p:txBody>
      </p:sp>
      <p:sp>
        <p:nvSpPr>
          <p:cNvPr id="580" name="Shape 580"/>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b="0" i="0" u="none" strike="noStrike" cap="none" dirty="0" smtClean="0">
                <a:solidFill>
                  <a:schemeClr val="dk2"/>
                </a:solidFill>
                <a:latin typeface="Arial"/>
                <a:ea typeface="Arial"/>
                <a:cs typeface="Arial"/>
                <a:sym typeface="Arial"/>
              </a:rPr>
              <a:t>AEM Development with HTL and Sling Models</a:t>
            </a:r>
            <a:endParaRPr lang="pl-PL" sz="1000" b="0" i="0" u="none" strike="noStrike" cap="none" dirty="0">
              <a:solidFill>
                <a:schemeClr val="dk2"/>
              </a:solidFill>
              <a:latin typeface="Arial"/>
              <a:ea typeface="Arial"/>
              <a:cs typeface="Arial"/>
              <a:sym typeface="Arial"/>
            </a:endParaRPr>
          </a:p>
        </p:txBody>
      </p:sp>
      <p:sp>
        <p:nvSpPr>
          <p:cNvPr id="581" name="Shape 581"/>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i="0" u="none" strike="noStrike" cap="none">
                <a:solidFill>
                  <a:schemeClr val="accent1"/>
                </a:solidFill>
                <a:latin typeface="Arial"/>
                <a:ea typeface="Arial"/>
                <a:cs typeface="Arial"/>
                <a:sym typeface="Arial"/>
              </a:rPr>
              <a:t>33</a:t>
            </a:fld>
            <a:endParaRPr lang="pl-PL" sz="1000" b="1" i="0" u="none" strike="noStrike" cap="none">
              <a:solidFill>
                <a:schemeClr val="accent1"/>
              </a:solidFill>
              <a:latin typeface="Arial"/>
              <a:ea typeface="Arial"/>
              <a:cs typeface="Arial"/>
              <a:sym typeface="Arial"/>
            </a:endParaRPr>
          </a:p>
        </p:txBody>
      </p:sp>
      <p:pic>
        <p:nvPicPr>
          <p:cNvPr id="582" name="Shape 582"/>
          <p:cNvPicPr preferRelativeResize="0">
            <a:picLocks noGrp="1"/>
          </p:cNvPicPr>
          <p:nvPr>
            <p:ph type="body" idx="2"/>
          </p:nvPr>
        </p:nvPicPr>
        <p:blipFill rotWithShape="1">
          <a:blip r:embed="rId3">
            <a:alphaModFix/>
          </a:blip>
          <a:srcRect l="9592" r="9591"/>
          <a:stretch/>
        </p:blipFill>
        <p:spPr>
          <a:xfrm>
            <a:off x="6242756" y="1268414"/>
            <a:ext cx="5469819" cy="5076824"/>
          </a:xfrm>
          <a:prstGeom prst="rect">
            <a:avLst/>
          </a:prstGeom>
          <a:noFill/>
          <a:ln>
            <a:noFill/>
          </a:ln>
        </p:spPr>
      </p:pic>
    </p:spTree>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pic>
        <p:nvPicPr>
          <p:cNvPr id="588" name="Shape 588"/>
          <p:cNvPicPr preferRelativeResize="0">
            <a:picLocks noGrp="1"/>
          </p:cNvPicPr>
          <p:nvPr>
            <p:ph type="pic" idx="2"/>
          </p:nvPr>
        </p:nvPicPr>
        <p:blipFill rotWithShape="1">
          <a:blip r:embed="rId3">
            <a:alphaModFix/>
          </a:blip>
          <a:srcRect t="10721" b="10721"/>
          <a:stretch/>
        </p:blipFill>
        <p:spPr>
          <a:xfrm>
            <a:off x="0" y="1774"/>
            <a:ext cx="12201234" cy="6345238"/>
          </a:xfrm>
          <a:prstGeom prst="rect">
            <a:avLst/>
          </a:prstGeom>
          <a:noFill/>
          <a:ln>
            <a:noFill/>
          </a:ln>
        </p:spPr>
      </p:pic>
      <p:sp>
        <p:nvSpPr>
          <p:cNvPr id="589" name="Shape 589"/>
          <p:cNvSpPr txBox="1">
            <a:spLocks noGrp="1"/>
          </p:cNvSpPr>
          <p:nvPr>
            <p:ph type="ctrTitle"/>
          </p:nvPr>
        </p:nvSpPr>
        <p:spPr>
          <a:xfrm>
            <a:off x="6801837" y="2535828"/>
            <a:ext cx="4380176" cy="2168372"/>
          </a:xfrm>
          <a:prstGeom prst="rect">
            <a:avLst/>
          </a:prstGeom>
          <a:noFill/>
          <a:ln>
            <a:noFill/>
          </a:ln>
        </p:spPr>
        <p:txBody>
          <a:bodyPr wrap="square" lIns="0" tIns="0" rIns="0" bIns="0" anchor="b" anchorCtr="0">
            <a:noAutofit/>
          </a:bodyPr>
          <a:lstStyle/>
          <a:p>
            <a:pPr marL="0" marR="0" lvl="0" indent="0" algn="l" rtl="0">
              <a:lnSpc>
                <a:spcPct val="100000"/>
              </a:lnSpc>
              <a:spcBef>
                <a:spcPts val="0"/>
              </a:spcBef>
              <a:buClr>
                <a:schemeClr val="lt1"/>
              </a:buClr>
              <a:buSzPct val="25000"/>
              <a:buFont typeface="Arial"/>
              <a:buNone/>
            </a:pPr>
            <a:r>
              <a:rPr lang="pl-PL" sz="2800" b="1" i="0" u="none" strike="noStrike" cap="none">
                <a:solidFill>
                  <a:schemeClr val="lt1"/>
                </a:solidFill>
                <a:latin typeface="Arial"/>
                <a:ea typeface="Arial"/>
                <a:cs typeface="Arial"/>
                <a:sym typeface="Arial"/>
              </a:rPr>
              <a:t>HTL</a:t>
            </a:r>
          </a:p>
        </p:txBody>
      </p:sp>
      <p:sp>
        <p:nvSpPr>
          <p:cNvPr id="590" name="Shape 590"/>
          <p:cNvSpPr txBox="1">
            <a:spLocks noGrp="1"/>
          </p:cNvSpPr>
          <p:nvPr>
            <p:ph type="subTitle" idx="1"/>
          </p:nvPr>
        </p:nvSpPr>
        <p:spPr>
          <a:xfrm>
            <a:off x="6801836" y="4833701"/>
            <a:ext cx="4380177" cy="42418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200" b="0" i="0" u="none" strike="noStrike" cap="none">
                <a:solidFill>
                  <a:schemeClr val="lt1"/>
                </a:solidFill>
                <a:latin typeface="Arial"/>
                <a:ea typeface="Arial"/>
                <a:cs typeface="Arial"/>
                <a:sym typeface="Arial"/>
              </a:rPr>
              <a:t>Beautiful Markup</a:t>
            </a:r>
          </a:p>
        </p:txBody>
      </p:sp>
      <p:sp>
        <p:nvSpPr>
          <p:cNvPr id="591" name="Shape 591"/>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pl-PL" sz="1000" b="0" i="0" u="none" strike="noStrike" cap="none">
                <a:solidFill>
                  <a:schemeClr val="dk2"/>
                </a:solidFill>
                <a:latin typeface="Arial"/>
                <a:ea typeface="Arial"/>
                <a:cs typeface="Arial"/>
                <a:sym typeface="Arial"/>
              </a:rPr>
              <a:t>AEM Development With Sling Models</a:t>
            </a:r>
          </a:p>
        </p:txBody>
      </p:sp>
      <p:sp>
        <p:nvSpPr>
          <p:cNvPr id="592" name="Shape 592"/>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i="0" u="none" strike="noStrike" cap="none">
                <a:solidFill>
                  <a:schemeClr val="accent1"/>
                </a:solidFill>
                <a:latin typeface="Arial"/>
                <a:ea typeface="Arial"/>
                <a:cs typeface="Arial"/>
                <a:sym typeface="Arial"/>
              </a:rPr>
              <a:t>34</a:t>
            </a:fld>
            <a:endParaRPr lang="pl-PL" sz="1000" b="1" i="0" u="none" strike="noStrike" cap="none">
              <a:solidFill>
                <a:schemeClr val="accent1"/>
              </a:solidFill>
              <a:latin typeface="Arial"/>
              <a:ea typeface="Arial"/>
              <a:cs typeface="Arial"/>
              <a:sym typeface="Arial"/>
            </a:endParaRPr>
          </a:p>
        </p:txBody>
      </p:sp>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Shape 598"/>
          <p:cNvSpPr txBox="1">
            <a:spLocks noGrp="1"/>
          </p:cNvSpPr>
          <p:nvPr>
            <p:ph type="title"/>
          </p:nvPr>
        </p:nvSpPr>
        <p:spPr>
          <a:xfrm>
            <a:off x="479425" y="53776"/>
            <a:ext cx="9880900" cy="919732"/>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400" b="1" i="0" u="none" strike="noStrike" cap="none">
                <a:solidFill>
                  <a:schemeClr val="lt1"/>
                </a:solidFill>
                <a:latin typeface="Arial"/>
                <a:ea typeface="Arial"/>
                <a:cs typeface="Arial"/>
                <a:sym typeface="Arial"/>
              </a:rPr>
              <a:t>HTML Template Language</a:t>
            </a:r>
          </a:p>
        </p:txBody>
      </p:sp>
      <p:sp>
        <p:nvSpPr>
          <p:cNvPr id="599" name="Shape 599"/>
          <p:cNvSpPr txBox="1">
            <a:spLocks noGrp="1"/>
          </p:cNvSpPr>
          <p:nvPr>
            <p:ph type="body" idx="1"/>
          </p:nvPr>
        </p:nvSpPr>
        <p:spPr>
          <a:xfrm>
            <a:off x="479425" y="1268414"/>
            <a:ext cx="5469819" cy="5076824"/>
          </a:xfrm>
          <a:prstGeom prst="rect">
            <a:avLst/>
          </a:prstGeom>
          <a:noFill/>
          <a:ln>
            <a:noFill/>
          </a:ln>
        </p:spPr>
        <p:txBody>
          <a:bodyPr wrap="square" lIns="0" tIns="0" rIns="0" bIns="0" anchor="ctr"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pl-PL" sz="2000" b="0" i="0" u="none" strike="noStrike" cap="none">
                <a:solidFill>
                  <a:schemeClr val="dk1"/>
                </a:solidFill>
                <a:latin typeface="Arial"/>
                <a:ea typeface="Arial"/>
                <a:cs typeface="Arial"/>
                <a:sym typeface="Arial"/>
              </a:rPr>
              <a:t>Extends HTML5 - allows UI to work on markup</a:t>
            </a:r>
          </a:p>
          <a:p>
            <a:pPr marL="342900" marR="0" lvl="0" indent="-342900" algn="l" rtl="0">
              <a:lnSpc>
                <a:spcPct val="100000"/>
              </a:lnSpc>
              <a:spcBef>
                <a:spcPts val="1200"/>
              </a:spcBef>
              <a:spcAft>
                <a:spcPts val="0"/>
              </a:spcAft>
              <a:buClr>
                <a:schemeClr val="dk1"/>
              </a:buClr>
              <a:buSzPct val="100000"/>
              <a:buFont typeface="Arial"/>
              <a:buChar char="•"/>
            </a:pPr>
            <a:r>
              <a:rPr lang="pl-PL" sz="2000" b="0" i="0" u="none" strike="noStrike" cap="none">
                <a:solidFill>
                  <a:schemeClr val="dk1"/>
                </a:solidFill>
                <a:latin typeface="Arial"/>
                <a:ea typeface="Arial"/>
                <a:cs typeface="Arial"/>
                <a:sym typeface="Arial"/>
              </a:rPr>
              <a:t>Built-in XSS protection </a:t>
            </a:r>
          </a:p>
          <a:p>
            <a:pPr marL="342900" marR="0" lvl="0" indent="-342900" algn="l" rtl="0">
              <a:lnSpc>
                <a:spcPct val="100000"/>
              </a:lnSpc>
              <a:spcBef>
                <a:spcPts val="1200"/>
              </a:spcBef>
              <a:spcAft>
                <a:spcPts val="0"/>
              </a:spcAft>
              <a:buClr>
                <a:schemeClr val="dk1"/>
              </a:buClr>
              <a:buSzPct val="100000"/>
              <a:buFont typeface="Arial"/>
              <a:buChar char="•"/>
            </a:pPr>
            <a:r>
              <a:rPr lang="pl-PL" sz="2000" b="0" i="0" u="none" strike="noStrike" cap="none">
                <a:solidFill>
                  <a:schemeClr val="dk1"/>
                </a:solidFill>
                <a:latin typeface="Arial"/>
                <a:ea typeface="Arial"/>
                <a:cs typeface="Arial"/>
                <a:sym typeface="Arial"/>
              </a:rPr>
              <a:t>Forces you to put logic into JAVA code where it should be in the first place</a:t>
            </a:r>
          </a:p>
          <a:p>
            <a:pPr marL="342900" marR="0" lvl="0" indent="-342900" algn="l" rtl="0">
              <a:lnSpc>
                <a:spcPct val="100000"/>
              </a:lnSpc>
              <a:spcBef>
                <a:spcPts val="1200"/>
              </a:spcBef>
              <a:spcAft>
                <a:spcPts val="0"/>
              </a:spcAft>
              <a:buClr>
                <a:schemeClr val="dk1"/>
              </a:buClr>
              <a:buSzPct val="100000"/>
              <a:buFont typeface="Arial"/>
              <a:buChar char="•"/>
            </a:pPr>
            <a:r>
              <a:rPr lang="pl-PL" sz="2000" b="0" i="0" u="none" strike="noStrike" cap="none">
                <a:solidFill>
                  <a:schemeClr val="dk1"/>
                </a:solidFill>
                <a:latin typeface="Arial"/>
                <a:ea typeface="Arial"/>
                <a:cs typeface="Arial"/>
                <a:sym typeface="Arial"/>
              </a:rPr>
              <a:t>Easy to learn</a:t>
            </a:r>
          </a:p>
          <a:p>
            <a:pPr marL="342900" marR="0" lvl="0" indent="-342900" algn="l" rtl="0">
              <a:lnSpc>
                <a:spcPct val="100000"/>
              </a:lnSpc>
              <a:spcBef>
                <a:spcPts val="1200"/>
              </a:spcBef>
              <a:spcAft>
                <a:spcPts val="0"/>
              </a:spcAft>
              <a:buClr>
                <a:schemeClr val="accent1"/>
              </a:buClr>
              <a:buSzPct val="100000"/>
              <a:buFont typeface="Arial"/>
              <a:buNone/>
            </a:pPr>
            <a:endParaRPr sz="2000" b="0" i="0" u="none" strike="noStrike" cap="none">
              <a:solidFill>
                <a:schemeClr val="dk1"/>
              </a:solidFill>
              <a:latin typeface="Arial"/>
              <a:ea typeface="Arial"/>
              <a:cs typeface="Arial"/>
              <a:sym typeface="Arial"/>
            </a:endParaRPr>
          </a:p>
          <a:p>
            <a:pPr marL="342900" marR="0" lvl="0" indent="-342900" algn="l" rtl="0">
              <a:lnSpc>
                <a:spcPct val="100000"/>
              </a:lnSpc>
              <a:spcBef>
                <a:spcPts val="1200"/>
              </a:spcBef>
              <a:buClr>
                <a:schemeClr val="accent1"/>
              </a:buClr>
              <a:buSzPct val="100000"/>
              <a:buFont typeface="Arial"/>
              <a:buNone/>
            </a:pPr>
            <a:endParaRPr sz="2000" b="0" i="0" u="none" strike="noStrike" cap="none">
              <a:solidFill>
                <a:schemeClr val="dk1"/>
              </a:solidFill>
              <a:latin typeface="Arial"/>
              <a:ea typeface="Arial"/>
              <a:cs typeface="Arial"/>
              <a:sym typeface="Arial"/>
            </a:endParaRPr>
          </a:p>
        </p:txBody>
      </p:sp>
      <p:sp>
        <p:nvSpPr>
          <p:cNvPr id="600" name="Shape 600"/>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b="0" i="0" u="none" strike="noStrike" cap="none" dirty="0" smtClean="0">
                <a:solidFill>
                  <a:schemeClr val="dk2"/>
                </a:solidFill>
                <a:latin typeface="Arial"/>
                <a:ea typeface="Arial"/>
                <a:cs typeface="Arial"/>
                <a:sym typeface="Arial"/>
              </a:rPr>
              <a:t>AEM Development with HTL and Sling Models</a:t>
            </a:r>
            <a:endParaRPr lang="pl-PL" sz="1000" b="0" i="0" u="none" strike="noStrike" cap="none" dirty="0">
              <a:solidFill>
                <a:schemeClr val="dk2"/>
              </a:solidFill>
              <a:latin typeface="Arial"/>
              <a:ea typeface="Arial"/>
              <a:cs typeface="Arial"/>
              <a:sym typeface="Arial"/>
            </a:endParaRPr>
          </a:p>
        </p:txBody>
      </p:sp>
      <p:sp>
        <p:nvSpPr>
          <p:cNvPr id="601" name="Shape 601"/>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i="0" u="none" strike="noStrike" cap="none">
                <a:solidFill>
                  <a:schemeClr val="accent1"/>
                </a:solidFill>
                <a:latin typeface="Arial"/>
                <a:ea typeface="Arial"/>
                <a:cs typeface="Arial"/>
                <a:sym typeface="Arial"/>
              </a:rPr>
              <a:t>35</a:t>
            </a:fld>
            <a:endParaRPr lang="pl-PL" sz="1000" b="1" i="0" u="none" strike="noStrike" cap="none">
              <a:solidFill>
                <a:schemeClr val="accent1"/>
              </a:solidFill>
              <a:latin typeface="Arial"/>
              <a:ea typeface="Arial"/>
              <a:cs typeface="Arial"/>
              <a:sym typeface="Arial"/>
            </a:endParaRPr>
          </a:p>
        </p:txBody>
      </p:sp>
      <p:grpSp>
        <p:nvGrpSpPr>
          <p:cNvPr id="602" name="Shape 602"/>
          <p:cNvGrpSpPr/>
          <p:nvPr/>
        </p:nvGrpSpPr>
        <p:grpSpPr>
          <a:xfrm>
            <a:off x="7171125" y="2278825"/>
            <a:ext cx="3786718" cy="2929215"/>
            <a:chOff x="4643579" y="2334917"/>
            <a:chExt cx="2655270" cy="2053984"/>
          </a:xfrm>
        </p:grpSpPr>
        <p:sp>
          <p:nvSpPr>
            <p:cNvPr id="603" name="Shape 603"/>
            <p:cNvSpPr/>
            <p:nvPr/>
          </p:nvSpPr>
          <p:spPr>
            <a:xfrm>
              <a:off x="4643600" y="2334917"/>
              <a:ext cx="2655249" cy="1237414"/>
            </a:xfrm>
            <a:prstGeom prst="round2SameRect">
              <a:avLst>
                <a:gd name="adj1" fmla="val 16667"/>
                <a:gd name="adj2" fmla="val 0"/>
              </a:avLst>
            </a:prstGeom>
            <a:solidFill>
              <a:srgbClr val="FACCE6"/>
            </a:solidFill>
            <a:ln w="12700" cap="flat" cmpd="sng">
              <a:solidFill>
                <a:schemeClr val="accent6"/>
              </a:solidFill>
              <a:prstDash val="solid"/>
              <a:miter lim="8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pl-PL" sz="1800" b="0" i="0" u="none" strike="noStrike" cap="none">
                  <a:solidFill>
                    <a:schemeClr val="dk1"/>
                  </a:solidFill>
                  <a:latin typeface="Arial"/>
                  <a:ea typeface="Arial"/>
                  <a:cs typeface="Arial"/>
                  <a:sym typeface="Arial"/>
                </a:rPr>
                <a:t>Scripts</a:t>
              </a:r>
            </a:p>
          </p:txBody>
        </p:sp>
        <p:sp>
          <p:nvSpPr>
            <p:cNvPr id="604" name="Shape 604"/>
            <p:cNvSpPr/>
            <p:nvPr/>
          </p:nvSpPr>
          <p:spPr>
            <a:xfrm rot="5400000">
              <a:off x="6232314" y="3322366"/>
              <a:ext cx="816569" cy="1316500"/>
            </a:xfrm>
            <a:prstGeom prst="round1Rect">
              <a:avLst>
                <a:gd name="adj" fmla="val 16667"/>
              </a:avLst>
            </a:prstGeom>
            <a:solidFill>
              <a:schemeClr val="lt1"/>
            </a:solidFill>
            <a:ln w="12700" cap="flat" cmpd="sng">
              <a:solidFill>
                <a:schemeClr val="accent6"/>
              </a:solidFill>
              <a:prstDash val="solid"/>
              <a:miter lim="8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05" name="Shape 605"/>
            <p:cNvSpPr txBox="1"/>
            <p:nvPr/>
          </p:nvSpPr>
          <p:spPr>
            <a:xfrm>
              <a:off x="5982334" y="3572316"/>
              <a:ext cx="1316500" cy="776707"/>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600" b="0" i="0" u="none" strike="noStrike" cap="none">
                  <a:solidFill>
                    <a:schemeClr val="dk1"/>
                  </a:solidFill>
                  <a:latin typeface="Arial"/>
                  <a:ea typeface="Arial"/>
                  <a:cs typeface="Arial"/>
                  <a:sym typeface="Arial"/>
                </a:rPr>
                <a:t>Logic</a:t>
              </a:r>
            </a:p>
          </p:txBody>
        </p:sp>
        <p:sp>
          <p:nvSpPr>
            <p:cNvPr id="606" name="Shape 606"/>
            <p:cNvSpPr/>
            <p:nvPr/>
          </p:nvSpPr>
          <p:spPr>
            <a:xfrm rot="-5400000" flipH="1">
              <a:off x="4905572" y="3310362"/>
              <a:ext cx="814806" cy="1338748"/>
            </a:xfrm>
            <a:prstGeom prst="round1Rect">
              <a:avLst>
                <a:gd name="adj" fmla="val 16667"/>
              </a:avLst>
            </a:prstGeom>
            <a:solidFill>
              <a:schemeClr val="lt1"/>
            </a:solidFill>
            <a:ln w="12700" cap="flat" cmpd="sng">
              <a:solidFill>
                <a:schemeClr val="accent6"/>
              </a:solidFill>
              <a:prstDash val="solid"/>
              <a:miter lim="8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07" name="Shape 607"/>
            <p:cNvSpPr txBox="1"/>
            <p:nvPr/>
          </p:nvSpPr>
          <p:spPr>
            <a:xfrm flipH="1">
              <a:off x="4643579" y="3572321"/>
              <a:ext cx="1338748" cy="775030"/>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600" b="0" i="0" u="none" strike="noStrike" cap="none">
                  <a:solidFill>
                    <a:schemeClr val="dk1"/>
                  </a:solidFill>
                  <a:latin typeface="Arial"/>
                  <a:ea typeface="Arial"/>
                  <a:cs typeface="Arial"/>
                  <a:sym typeface="Arial"/>
                </a:rPr>
                <a:t>Dialog</a:t>
              </a:r>
            </a:p>
          </p:txBody>
        </p:sp>
      </p:grpSp>
    </p:spTree>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Shape 612"/>
          <p:cNvSpPr txBox="1">
            <a:spLocks noGrp="1"/>
          </p:cNvSpPr>
          <p:nvPr>
            <p:ph type="title"/>
          </p:nvPr>
        </p:nvSpPr>
        <p:spPr>
          <a:xfrm>
            <a:off x="479425" y="53776"/>
            <a:ext cx="9880900" cy="919732"/>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400" b="1" i="0" u="none" strike="noStrike" cap="none">
                <a:solidFill>
                  <a:schemeClr val="lt1"/>
                </a:solidFill>
                <a:latin typeface="Arial"/>
                <a:ea typeface="Arial"/>
                <a:cs typeface="Arial"/>
                <a:sym typeface="Arial"/>
              </a:rPr>
              <a:t>Blocks and Expressions</a:t>
            </a:r>
          </a:p>
        </p:txBody>
      </p:sp>
      <p:sp>
        <p:nvSpPr>
          <p:cNvPr id="613" name="Shape 613"/>
          <p:cNvSpPr txBox="1">
            <a:spLocks noGrp="1"/>
          </p:cNvSpPr>
          <p:nvPr>
            <p:ph type="body" idx="1"/>
          </p:nvPr>
        </p:nvSpPr>
        <p:spPr>
          <a:xfrm>
            <a:off x="479425" y="1268414"/>
            <a:ext cx="5469819" cy="5076824"/>
          </a:xfrm>
          <a:prstGeom prst="rect">
            <a:avLst/>
          </a:prstGeom>
          <a:noFill/>
          <a:ln>
            <a:noFill/>
          </a:ln>
        </p:spPr>
        <p:txBody>
          <a:bodyPr wrap="square" lIns="0" tIns="0" rIns="0" bIns="0" anchor="ctr" anchorCtr="0">
            <a:noAutofit/>
          </a:bodyPr>
          <a:lstStyle/>
          <a:p>
            <a:pPr marL="342900" marR="0" lvl="0" indent="-342900" algn="l" rtl="0">
              <a:lnSpc>
                <a:spcPct val="100000"/>
              </a:lnSpc>
              <a:spcBef>
                <a:spcPts val="0"/>
              </a:spcBef>
              <a:spcAft>
                <a:spcPts val="0"/>
              </a:spcAft>
              <a:buClr>
                <a:schemeClr val="accent1"/>
              </a:buClr>
              <a:buSzPct val="100000"/>
              <a:buFont typeface="Arial"/>
              <a:buChar char="•"/>
            </a:pPr>
            <a:r>
              <a:rPr lang="pl-PL" sz="2200" b="0" i="0" u="none" strike="noStrike" cap="none">
                <a:solidFill>
                  <a:schemeClr val="accent1"/>
                </a:solidFill>
                <a:latin typeface="Arial"/>
                <a:ea typeface="Arial"/>
                <a:cs typeface="Arial"/>
                <a:sym typeface="Arial"/>
              </a:rPr>
              <a:t>Expression Language</a:t>
            </a:r>
          </a:p>
          <a:p>
            <a:pPr marL="342900" marR="0" lvl="0" indent="-342900" algn="l" rtl="0">
              <a:lnSpc>
                <a:spcPct val="100000"/>
              </a:lnSpc>
              <a:spcBef>
                <a:spcPts val="1200"/>
              </a:spcBef>
              <a:buClr>
                <a:schemeClr val="accent1"/>
              </a:buClr>
              <a:buSzPct val="100000"/>
              <a:buFont typeface="Arial"/>
              <a:buChar char="•"/>
            </a:pPr>
            <a:r>
              <a:rPr lang="pl-PL" sz="2200" b="0" i="0" u="none" strike="noStrike" cap="none">
                <a:solidFill>
                  <a:schemeClr val="accent1"/>
                </a:solidFill>
                <a:latin typeface="Arial"/>
                <a:ea typeface="Arial"/>
                <a:cs typeface="Arial"/>
                <a:sym typeface="Arial"/>
              </a:rPr>
              <a:t>Block Statements</a:t>
            </a:r>
          </a:p>
        </p:txBody>
      </p:sp>
      <p:sp>
        <p:nvSpPr>
          <p:cNvPr id="614" name="Shape 614"/>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b="0" i="0" u="none" strike="noStrike" cap="none" dirty="0" smtClean="0">
                <a:solidFill>
                  <a:schemeClr val="dk2"/>
                </a:solidFill>
                <a:latin typeface="Arial"/>
                <a:ea typeface="Arial"/>
                <a:cs typeface="Arial"/>
                <a:sym typeface="Arial"/>
              </a:rPr>
              <a:t>AEM Development with HTL and Sling Models</a:t>
            </a:r>
            <a:endParaRPr lang="pl-PL" sz="1000" b="0" i="0" u="none" strike="noStrike" cap="none" dirty="0">
              <a:solidFill>
                <a:schemeClr val="dk2"/>
              </a:solidFill>
              <a:latin typeface="Arial"/>
              <a:ea typeface="Arial"/>
              <a:cs typeface="Arial"/>
              <a:sym typeface="Arial"/>
            </a:endParaRPr>
          </a:p>
        </p:txBody>
      </p:sp>
      <p:sp>
        <p:nvSpPr>
          <p:cNvPr id="615" name="Shape 615"/>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i="0" u="none" strike="noStrike" cap="none">
                <a:solidFill>
                  <a:schemeClr val="accent1"/>
                </a:solidFill>
                <a:latin typeface="Arial"/>
                <a:ea typeface="Arial"/>
                <a:cs typeface="Arial"/>
                <a:sym typeface="Arial"/>
              </a:rPr>
              <a:t>36</a:t>
            </a:fld>
            <a:endParaRPr lang="pl-PL" sz="1000" b="1" i="0" u="none" strike="noStrike" cap="none">
              <a:solidFill>
                <a:schemeClr val="accent1"/>
              </a:solidFill>
              <a:latin typeface="Arial"/>
              <a:ea typeface="Arial"/>
              <a:cs typeface="Arial"/>
              <a:sym typeface="Arial"/>
            </a:endParaRPr>
          </a:p>
        </p:txBody>
      </p:sp>
      <p:sp>
        <p:nvSpPr>
          <p:cNvPr id="616" name="Shape 616"/>
          <p:cNvSpPr txBox="1">
            <a:spLocks noGrp="1"/>
          </p:cNvSpPr>
          <p:nvPr>
            <p:ph type="body" idx="2"/>
          </p:nvPr>
        </p:nvSpPr>
        <p:spPr>
          <a:xfrm>
            <a:off x="6242756" y="1268414"/>
            <a:ext cx="5469819" cy="5076824"/>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accent1"/>
              </a:buClr>
              <a:buSzPct val="25000"/>
              <a:buFont typeface="Arial"/>
              <a:buNone/>
            </a:pPr>
            <a:r>
              <a:rPr lang="pl-PL" sz="2200" b="0" i="0" u="none" strike="noStrike" cap="none">
                <a:solidFill>
                  <a:schemeClr val="accent1"/>
                </a:solidFill>
                <a:latin typeface="Arial"/>
                <a:ea typeface="Arial"/>
                <a:cs typeface="Arial"/>
                <a:sym typeface="Arial"/>
              </a:rPr>
              <a:t>&lt;</a:t>
            </a:r>
            <a:r>
              <a:rPr lang="pl-PL" sz="2200" b="0" i="0" u="none" strike="noStrike" cap="none">
                <a:solidFill>
                  <a:srgbClr val="008000"/>
                </a:solidFill>
                <a:latin typeface="Arial"/>
                <a:ea typeface="Arial"/>
                <a:cs typeface="Arial"/>
                <a:sym typeface="Arial"/>
              </a:rPr>
              <a:t>h1</a:t>
            </a:r>
            <a:r>
              <a:rPr lang="pl-PL" sz="2200" b="0" i="0" u="none" strike="noStrike" cap="none">
                <a:solidFill>
                  <a:schemeClr val="accent1"/>
                </a:solidFill>
                <a:latin typeface="Arial"/>
                <a:ea typeface="Arial"/>
                <a:cs typeface="Arial"/>
                <a:sym typeface="Arial"/>
              </a:rPr>
              <a:t> </a:t>
            </a:r>
            <a:r>
              <a:rPr lang="pl-PL" sz="2200" b="0" i="0" u="none" strike="noStrike" cap="none">
                <a:solidFill>
                  <a:schemeClr val="dk1"/>
                </a:solidFill>
                <a:latin typeface="Arial"/>
                <a:ea typeface="Arial"/>
                <a:cs typeface="Arial"/>
                <a:sym typeface="Arial"/>
              </a:rPr>
              <a:t>data-sly-test=</a:t>
            </a:r>
            <a:r>
              <a:rPr lang="pl-PL" sz="2200" b="0" i="0" u="none" strike="noStrike" cap="none">
                <a:solidFill>
                  <a:srgbClr val="800000"/>
                </a:solidFill>
                <a:latin typeface="Arial"/>
                <a:ea typeface="Arial"/>
                <a:cs typeface="Arial"/>
                <a:sym typeface="Arial"/>
              </a:rPr>
              <a:t>"${properties.jcr:title}"</a:t>
            </a:r>
            <a:r>
              <a:rPr lang="pl-PL" sz="2200" b="0" i="0" u="none" strike="noStrike" cap="none">
                <a:solidFill>
                  <a:schemeClr val="accent1"/>
                </a:solidFill>
                <a:latin typeface="Arial"/>
                <a:ea typeface="Arial"/>
                <a:cs typeface="Arial"/>
                <a:sym typeface="Arial"/>
              </a:rPr>
              <a:t>&gt; </a:t>
            </a:r>
            <a:br>
              <a:rPr lang="pl-PL" sz="2200" b="0" i="0" u="none" strike="noStrike" cap="none">
                <a:solidFill>
                  <a:schemeClr val="accent1"/>
                </a:solidFill>
                <a:latin typeface="Arial"/>
                <a:ea typeface="Arial"/>
                <a:cs typeface="Arial"/>
                <a:sym typeface="Arial"/>
              </a:rPr>
            </a:br>
            <a:r>
              <a:rPr lang="pl-PL" sz="2200" b="0" i="0" u="none" strike="noStrike" cap="none">
                <a:solidFill>
                  <a:srgbClr val="800000"/>
                </a:solidFill>
                <a:latin typeface="Arial"/>
                <a:ea typeface="Arial"/>
                <a:cs typeface="Arial"/>
                <a:sym typeface="Arial"/>
              </a:rPr>
              <a:t>${properties.jcr:title} </a:t>
            </a:r>
            <a:r>
              <a:rPr lang="pl-PL" sz="2200" b="0" i="0" u="none" strike="noStrike" cap="none">
                <a:solidFill>
                  <a:schemeClr val="accent1"/>
                </a:solidFill>
                <a:latin typeface="Arial"/>
                <a:ea typeface="Arial"/>
                <a:cs typeface="Arial"/>
                <a:sym typeface="Arial"/>
              </a:rPr>
              <a:t/>
            </a:r>
            <a:br>
              <a:rPr lang="pl-PL" sz="2200" b="0" i="0" u="none" strike="noStrike" cap="none">
                <a:solidFill>
                  <a:schemeClr val="accent1"/>
                </a:solidFill>
                <a:latin typeface="Arial"/>
                <a:ea typeface="Arial"/>
                <a:cs typeface="Arial"/>
                <a:sym typeface="Arial"/>
              </a:rPr>
            </a:br>
            <a:r>
              <a:rPr lang="pl-PL" sz="2200" b="0" i="0" u="none" strike="noStrike" cap="none">
                <a:solidFill>
                  <a:schemeClr val="accent1"/>
                </a:solidFill>
                <a:latin typeface="Arial"/>
                <a:ea typeface="Arial"/>
                <a:cs typeface="Arial"/>
                <a:sym typeface="Arial"/>
              </a:rPr>
              <a:t>&lt;/</a:t>
            </a:r>
            <a:r>
              <a:rPr lang="pl-PL" sz="2200" b="0" i="0" u="none" strike="noStrike" cap="none">
                <a:solidFill>
                  <a:srgbClr val="008000"/>
                </a:solidFill>
                <a:latin typeface="Arial"/>
                <a:ea typeface="Arial"/>
                <a:cs typeface="Arial"/>
                <a:sym typeface="Arial"/>
              </a:rPr>
              <a:t>h1</a:t>
            </a:r>
            <a:r>
              <a:rPr lang="pl-PL" sz="2200" b="0" i="0" u="none" strike="noStrike" cap="none">
                <a:solidFill>
                  <a:schemeClr val="accent1"/>
                </a:solidFill>
                <a:latin typeface="Arial"/>
                <a:ea typeface="Arial"/>
                <a:cs typeface="Arial"/>
                <a:sym typeface="Arial"/>
              </a:rPr>
              <a:t>&gt;</a:t>
            </a:r>
          </a:p>
        </p:txBody>
      </p:sp>
    </p:spTree>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Shape 621"/>
          <p:cNvSpPr txBox="1">
            <a:spLocks noGrp="1"/>
          </p:cNvSpPr>
          <p:nvPr>
            <p:ph type="title"/>
          </p:nvPr>
        </p:nvSpPr>
        <p:spPr>
          <a:xfrm>
            <a:off x="479425" y="53776"/>
            <a:ext cx="9880900" cy="919732"/>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400" b="1" i="0" u="none" strike="noStrike" cap="none">
                <a:solidFill>
                  <a:schemeClr val="lt1"/>
                </a:solidFill>
                <a:latin typeface="Arial"/>
                <a:ea typeface="Arial"/>
                <a:cs typeface="Arial"/>
                <a:sym typeface="Arial"/>
              </a:rPr>
              <a:t>Expressions Language – Property Access</a:t>
            </a:r>
          </a:p>
        </p:txBody>
      </p:sp>
      <p:sp>
        <p:nvSpPr>
          <p:cNvPr id="622" name="Shape 622"/>
          <p:cNvSpPr txBox="1">
            <a:spLocks noGrp="1"/>
          </p:cNvSpPr>
          <p:nvPr>
            <p:ph type="body" idx="1"/>
          </p:nvPr>
        </p:nvSpPr>
        <p:spPr>
          <a:xfrm>
            <a:off x="479425" y="1268414"/>
            <a:ext cx="5469819" cy="5076824"/>
          </a:xfrm>
          <a:prstGeom prst="rect">
            <a:avLst/>
          </a:prstGeom>
          <a:noFill/>
          <a:ln>
            <a:noFill/>
          </a:ln>
        </p:spPr>
        <p:txBody>
          <a:bodyPr wrap="square" lIns="0" tIns="0" rIns="0" bIns="0" anchor="ctr" anchorCtr="0">
            <a:noAutofit/>
          </a:bodyPr>
          <a:lstStyle/>
          <a:p>
            <a:pPr marL="342900" marR="0" lvl="0" indent="-342900" algn="l" rtl="0">
              <a:lnSpc>
                <a:spcPct val="100000"/>
              </a:lnSpc>
              <a:spcBef>
                <a:spcPts val="0"/>
              </a:spcBef>
              <a:spcAft>
                <a:spcPts val="0"/>
              </a:spcAft>
              <a:buClr>
                <a:schemeClr val="accent1"/>
              </a:buClr>
              <a:buSzPct val="100000"/>
              <a:buFont typeface="Arial"/>
              <a:buChar char="•"/>
            </a:pPr>
            <a:r>
              <a:rPr lang="pl-PL" sz="2200" b="0" i="0" u="none" strike="noStrike" cap="none">
                <a:solidFill>
                  <a:schemeClr val="accent1"/>
                </a:solidFill>
                <a:latin typeface="Arial"/>
                <a:ea typeface="Arial"/>
                <a:cs typeface="Arial"/>
                <a:sym typeface="Arial"/>
              </a:rPr>
              <a:t>Dot notation should be preferred for most cases, </a:t>
            </a:r>
          </a:p>
          <a:p>
            <a:pPr marL="342900" marR="0" lvl="0" indent="-342900" algn="l" rtl="0">
              <a:lnSpc>
                <a:spcPct val="100000"/>
              </a:lnSpc>
              <a:spcBef>
                <a:spcPts val="1200"/>
              </a:spcBef>
              <a:spcAft>
                <a:spcPts val="0"/>
              </a:spcAft>
              <a:buClr>
                <a:schemeClr val="accent1"/>
              </a:buClr>
              <a:buSzPct val="100000"/>
              <a:buFont typeface="Arial"/>
              <a:buChar char="•"/>
            </a:pPr>
            <a:r>
              <a:rPr lang="pl-PL" sz="2200" b="0" i="0" u="none" strike="noStrike" cap="none">
                <a:solidFill>
                  <a:schemeClr val="accent1"/>
                </a:solidFill>
                <a:latin typeface="Arial"/>
                <a:ea typeface="Arial"/>
                <a:cs typeface="Arial"/>
                <a:sym typeface="Arial"/>
              </a:rPr>
              <a:t>Brackets notation should be used to access properties that contain invalid identifier characters, or to access properties dynamically</a:t>
            </a:r>
          </a:p>
          <a:p>
            <a:pPr marL="342900" marR="0" lvl="0" indent="-342900" algn="l" rtl="0">
              <a:lnSpc>
                <a:spcPct val="100000"/>
              </a:lnSpc>
              <a:spcBef>
                <a:spcPts val="1200"/>
              </a:spcBef>
              <a:buClr>
                <a:schemeClr val="accent1"/>
              </a:buClr>
              <a:buSzPct val="100000"/>
              <a:buFont typeface="Arial"/>
              <a:buChar char="•"/>
            </a:pPr>
            <a:r>
              <a:rPr lang="pl-PL" sz="2200" b="0" i="0" u="none" strike="noStrike" cap="none">
                <a:solidFill>
                  <a:schemeClr val="accent1"/>
                </a:solidFill>
                <a:latin typeface="Arial"/>
                <a:ea typeface="Arial"/>
                <a:cs typeface="Arial"/>
                <a:sym typeface="Arial"/>
              </a:rPr>
              <a:t>Java getter functions, like getTitle(), can be accessed without prepending the get, and by lowering the case of the character that follows</a:t>
            </a:r>
          </a:p>
        </p:txBody>
      </p:sp>
      <p:sp>
        <p:nvSpPr>
          <p:cNvPr id="623" name="Shape 623"/>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b="0" i="0" u="none" strike="noStrike" cap="none" dirty="0" smtClean="0">
                <a:solidFill>
                  <a:schemeClr val="dk2"/>
                </a:solidFill>
                <a:latin typeface="Arial"/>
                <a:ea typeface="Arial"/>
                <a:cs typeface="Arial"/>
                <a:sym typeface="Arial"/>
              </a:rPr>
              <a:t>AEM Development with HTL and Sling Models</a:t>
            </a:r>
            <a:endParaRPr lang="pl-PL" sz="1000" b="0" i="0" u="none" strike="noStrike" cap="none" dirty="0">
              <a:solidFill>
                <a:schemeClr val="dk2"/>
              </a:solidFill>
              <a:latin typeface="Arial"/>
              <a:ea typeface="Arial"/>
              <a:cs typeface="Arial"/>
              <a:sym typeface="Arial"/>
            </a:endParaRPr>
          </a:p>
        </p:txBody>
      </p:sp>
      <p:sp>
        <p:nvSpPr>
          <p:cNvPr id="624" name="Shape 624"/>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i="0" u="none" strike="noStrike" cap="none">
                <a:solidFill>
                  <a:schemeClr val="accent1"/>
                </a:solidFill>
                <a:latin typeface="Arial"/>
                <a:ea typeface="Arial"/>
                <a:cs typeface="Arial"/>
                <a:sym typeface="Arial"/>
              </a:rPr>
              <a:t>37</a:t>
            </a:fld>
            <a:endParaRPr lang="pl-PL" sz="1000" b="1" i="0" u="none" strike="noStrike" cap="none">
              <a:solidFill>
                <a:schemeClr val="accent1"/>
              </a:solidFill>
              <a:latin typeface="Arial"/>
              <a:ea typeface="Arial"/>
              <a:cs typeface="Arial"/>
              <a:sym typeface="Arial"/>
            </a:endParaRPr>
          </a:p>
        </p:txBody>
      </p:sp>
      <p:sp>
        <p:nvSpPr>
          <p:cNvPr id="625" name="Shape 625"/>
          <p:cNvSpPr txBox="1">
            <a:spLocks noGrp="1"/>
          </p:cNvSpPr>
          <p:nvPr>
            <p:ph type="body" idx="2"/>
          </p:nvPr>
        </p:nvSpPr>
        <p:spPr>
          <a:xfrm>
            <a:off x="6242756" y="1268414"/>
            <a:ext cx="5469819" cy="5076824"/>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rgbClr val="800000"/>
              </a:buClr>
              <a:buSzPct val="25000"/>
              <a:buFont typeface="Arial"/>
              <a:buNone/>
            </a:pPr>
            <a:r>
              <a:rPr lang="pl-PL" sz="2200" b="0" i="0" u="none" strike="noStrike" cap="none">
                <a:solidFill>
                  <a:srgbClr val="800000"/>
                </a:solidFill>
                <a:latin typeface="Consolas"/>
                <a:ea typeface="Consolas"/>
                <a:cs typeface="Consolas"/>
                <a:sym typeface="Consolas"/>
              </a:rPr>
              <a:t>${currentPage.title} </a:t>
            </a:r>
          </a:p>
          <a:p>
            <a:pPr marL="0" marR="0" lvl="0" indent="0" algn="l" rtl="0">
              <a:lnSpc>
                <a:spcPct val="100000"/>
              </a:lnSpc>
              <a:spcBef>
                <a:spcPts val="1200"/>
              </a:spcBef>
              <a:spcAft>
                <a:spcPts val="0"/>
              </a:spcAft>
              <a:buClr>
                <a:srgbClr val="800000"/>
              </a:buClr>
              <a:buSzPct val="25000"/>
              <a:buFont typeface="Arial"/>
              <a:buNone/>
            </a:pPr>
            <a:r>
              <a:rPr lang="pl-PL" sz="2200" b="0" i="0" u="none" strike="noStrike" cap="none">
                <a:solidFill>
                  <a:srgbClr val="800000"/>
                </a:solidFill>
                <a:latin typeface="Consolas"/>
                <a:ea typeface="Consolas"/>
                <a:cs typeface="Consolas"/>
                <a:sym typeface="Consolas"/>
              </a:rPr>
              <a:t>${currentPage['title']} </a:t>
            </a:r>
          </a:p>
          <a:p>
            <a:pPr marL="0" marR="0" lvl="0" indent="0" algn="l" rtl="0">
              <a:lnSpc>
                <a:spcPct val="100000"/>
              </a:lnSpc>
              <a:spcBef>
                <a:spcPts val="1200"/>
              </a:spcBef>
              <a:buClr>
                <a:srgbClr val="800000"/>
              </a:buClr>
              <a:buSzPct val="25000"/>
              <a:buFont typeface="Arial"/>
              <a:buNone/>
            </a:pPr>
            <a:r>
              <a:rPr lang="pl-PL" sz="2200" b="0" i="0" u="none" strike="noStrike" cap="none">
                <a:solidFill>
                  <a:srgbClr val="800000"/>
                </a:solidFill>
                <a:latin typeface="Consolas"/>
                <a:ea typeface="Consolas"/>
                <a:cs typeface="Consolas"/>
                <a:sym typeface="Consolas"/>
              </a:rPr>
              <a:t>${currentPage["title"]}</a:t>
            </a:r>
          </a:p>
        </p:txBody>
      </p:sp>
    </p:spTree>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Shape 630"/>
          <p:cNvSpPr txBox="1">
            <a:spLocks noGrp="1"/>
          </p:cNvSpPr>
          <p:nvPr>
            <p:ph type="title"/>
          </p:nvPr>
        </p:nvSpPr>
        <p:spPr>
          <a:xfrm>
            <a:off x="479425" y="53776"/>
            <a:ext cx="9880900" cy="919732"/>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400" b="1" i="0" u="none" strike="noStrike" cap="none">
                <a:solidFill>
                  <a:schemeClr val="lt1"/>
                </a:solidFill>
                <a:latin typeface="Arial"/>
                <a:ea typeface="Arial"/>
                <a:cs typeface="Arial"/>
                <a:sym typeface="Arial"/>
              </a:rPr>
              <a:t>Expressions Language – Logical Operators</a:t>
            </a:r>
          </a:p>
        </p:txBody>
      </p:sp>
      <p:sp>
        <p:nvSpPr>
          <p:cNvPr id="631" name="Shape 631"/>
          <p:cNvSpPr txBox="1">
            <a:spLocks noGrp="1"/>
          </p:cNvSpPr>
          <p:nvPr>
            <p:ph type="body" idx="1"/>
          </p:nvPr>
        </p:nvSpPr>
        <p:spPr>
          <a:xfrm>
            <a:off x="479425" y="1268414"/>
            <a:ext cx="5469819" cy="5076824"/>
          </a:xfrm>
          <a:prstGeom prst="rect">
            <a:avLst/>
          </a:prstGeom>
          <a:noFill/>
          <a:ln>
            <a:noFill/>
          </a:ln>
        </p:spPr>
        <p:txBody>
          <a:bodyPr wrap="square" lIns="0" tIns="0" rIns="0" bIns="0" anchor="ctr" anchorCtr="0">
            <a:noAutofit/>
          </a:bodyPr>
          <a:lstStyle/>
          <a:p>
            <a:pPr marL="342900" marR="0" lvl="0" indent="-342900" algn="l" rtl="0">
              <a:lnSpc>
                <a:spcPct val="100000"/>
              </a:lnSpc>
              <a:spcBef>
                <a:spcPts val="0"/>
              </a:spcBef>
              <a:spcAft>
                <a:spcPts val="0"/>
              </a:spcAft>
              <a:buClr>
                <a:schemeClr val="accent1"/>
              </a:buClr>
              <a:buSzPct val="100000"/>
              <a:buFont typeface="Arial"/>
              <a:buChar char="•"/>
            </a:pPr>
            <a:r>
              <a:rPr lang="pl-PL" sz="2200" b="0" i="0" u="none" strike="noStrike" cap="none">
                <a:solidFill>
                  <a:schemeClr val="accent1"/>
                </a:solidFill>
                <a:latin typeface="Arial"/>
                <a:ea typeface="Arial"/>
                <a:cs typeface="Arial"/>
                <a:sym typeface="Arial"/>
              </a:rPr>
              <a:t>NOT</a:t>
            </a:r>
          </a:p>
          <a:p>
            <a:pPr marL="342900" marR="0" lvl="0" indent="-342900" algn="l" rtl="0">
              <a:lnSpc>
                <a:spcPct val="100000"/>
              </a:lnSpc>
              <a:spcBef>
                <a:spcPts val="1200"/>
              </a:spcBef>
              <a:spcAft>
                <a:spcPts val="0"/>
              </a:spcAft>
              <a:buClr>
                <a:schemeClr val="accent1"/>
              </a:buClr>
              <a:buSzPct val="100000"/>
              <a:buFont typeface="Arial"/>
              <a:buChar char="•"/>
            </a:pPr>
            <a:r>
              <a:rPr lang="pl-PL" sz="2200" b="0" i="0" u="none" strike="noStrike" cap="none">
                <a:solidFill>
                  <a:schemeClr val="accent1"/>
                </a:solidFill>
                <a:latin typeface="Arial"/>
                <a:ea typeface="Arial"/>
                <a:cs typeface="Arial"/>
                <a:sym typeface="Arial"/>
              </a:rPr>
              <a:t>AND</a:t>
            </a:r>
          </a:p>
          <a:p>
            <a:pPr marL="342900" marR="0" lvl="0" indent="-342900" algn="l" rtl="0">
              <a:lnSpc>
                <a:spcPct val="100000"/>
              </a:lnSpc>
              <a:spcBef>
                <a:spcPts val="1200"/>
              </a:spcBef>
              <a:buClr>
                <a:schemeClr val="accent1"/>
              </a:buClr>
              <a:buSzPct val="100000"/>
              <a:buFont typeface="Arial"/>
              <a:buChar char="•"/>
            </a:pPr>
            <a:r>
              <a:rPr lang="pl-PL" sz="2200" b="0" i="0" u="none" strike="noStrike" cap="none">
                <a:solidFill>
                  <a:schemeClr val="accent1"/>
                </a:solidFill>
                <a:latin typeface="Arial"/>
                <a:ea typeface="Arial"/>
                <a:cs typeface="Arial"/>
                <a:sym typeface="Arial"/>
              </a:rPr>
              <a:t>OR</a:t>
            </a:r>
          </a:p>
        </p:txBody>
      </p:sp>
      <p:sp>
        <p:nvSpPr>
          <p:cNvPr id="632" name="Shape 632"/>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b="0" i="0" u="none" strike="noStrike" cap="none" dirty="0" smtClean="0">
                <a:solidFill>
                  <a:schemeClr val="dk2"/>
                </a:solidFill>
                <a:latin typeface="Arial"/>
                <a:ea typeface="Arial"/>
                <a:cs typeface="Arial"/>
                <a:sym typeface="Arial"/>
              </a:rPr>
              <a:t>AEM Development with HTL and Sling Models</a:t>
            </a:r>
            <a:endParaRPr lang="pl-PL" sz="1000" b="0" i="0" u="none" strike="noStrike" cap="none" dirty="0">
              <a:solidFill>
                <a:schemeClr val="dk2"/>
              </a:solidFill>
              <a:latin typeface="Arial"/>
              <a:ea typeface="Arial"/>
              <a:cs typeface="Arial"/>
              <a:sym typeface="Arial"/>
            </a:endParaRPr>
          </a:p>
        </p:txBody>
      </p:sp>
      <p:sp>
        <p:nvSpPr>
          <p:cNvPr id="633" name="Shape 633"/>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i="0" u="none" strike="noStrike" cap="none">
                <a:solidFill>
                  <a:schemeClr val="accent1"/>
                </a:solidFill>
                <a:latin typeface="Arial"/>
                <a:ea typeface="Arial"/>
                <a:cs typeface="Arial"/>
                <a:sym typeface="Arial"/>
              </a:rPr>
              <a:t>38</a:t>
            </a:fld>
            <a:endParaRPr lang="pl-PL" sz="1000" b="1" i="0" u="none" strike="noStrike" cap="none">
              <a:solidFill>
                <a:schemeClr val="accent1"/>
              </a:solidFill>
              <a:latin typeface="Arial"/>
              <a:ea typeface="Arial"/>
              <a:cs typeface="Arial"/>
              <a:sym typeface="Arial"/>
            </a:endParaRPr>
          </a:p>
        </p:txBody>
      </p:sp>
      <p:sp>
        <p:nvSpPr>
          <p:cNvPr id="634" name="Shape 634"/>
          <p:cNvSpPr txBox="1">
            <a:spLocks noGrp="1"/>
          </p:cNvSpPr>
          <p:nvPr>
            <p:ph type="body" idx="2"/>
          </p:nvPr>
        </p:nvSpPr>
        <p:spPr>
          <a:xfrm>
            <a:off x="6242756" y="1268414"/>
            <a:ext cx="5469819" cy="5076824"/>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rgbClr val="800000"/>
              </a:buClr>
              <a:buSzPct val="25000"/>
              <a:buFont typeface="Arial"/>
              <a:buNone/>
            </a:pPr>
            <a:r>
              <a:rPr lang="pl-PL" sz="2200" b="0" i="0" u="none" strike="noStrike" cap="none">
                <a:solidFill>
                  <a:srgbClr val="800000"/>
                </a:solidFill>
                <a:latin typeface="Consolas"/>
                <a:ea typeface="Consolas"/>
                <a:cs typeface="Consolas"/>
                <a:sym typeface="Consolas"/>
              </a:rPr>
              <a:t>${!currentPage.hasChild} </a:t>
            </a:r>
          </a:p>
          <a:p>
            <a:pPr marL="0" marR="0" lvl="0" indent="0" algn="l" rtl="0">
              <a:lnSpc>
                <a:spcPct val="100000"/>
              </a:lnSpc>
              <a:spcBef>
                <a:spcPts val="1200"/>
              </a:spcBef>
              <a:spcAft>
                <a:spcPts val="0"/>
              </a:spcAft>
              <a:buClr>
                <a:srgbClr val="800000"/>
              </a:buClr>
              <a:buSzPct val="25000"/>
              <a:buFont typeface="Arial"/>
              <a:buNone/>
            </a:pPr>
            <a:r>
              <a:rPr lang="pl-PL" sz="2200" b="0" i="0" u="none" strike="noStrike" cap="none">
                <a:solidFill>
                  <a:srgbClr val="800000"/>
                </a:solidFill>
                <a:latin typeface="Consolas"/>
                <a:ea typeface="Consolas"/>
                <a:cs typeface="Consolas"/>
                <a:sym typeface="Consolas"/>
              </a:rPr>
              <a:t>${varOne &amp;&amp; varTwo}</a:t>
            </a:r>
          </a:p>
          <a:p>
            <a:pPr marL="0" marR="0" lvl="0" indent="0" algn="l" rtl="0">
              <a:lnSpc>
                <a:spcPct val="100000"/>
              </a:lnSpc>
              <a:spcBef>
                <a:spcPts val="1200"/>
              </a:spcBef>
              <a:buClr>
                <a:srgbClr val="800000"/>
              </a:buClr>
              <a:buSzPct val="25000"/>
              <a:buFont typeface="Arial"/>
              <a:buNone/>
            </a:pPr>
            <a:r>
              <a:rPr lang="pl-PL" sz="2200" b="0" i="0" u="none" strike="noStrike" cap="none">
                <a:solidFill>
                  <a:srgbClr val="800000"/>
                </a:solidFill>
                <a:latin typeface="Consolas"/>
                <a:ea typeface="Consolas"/>
                <a:cs typeface="Consolas"/>
                <a:sym typeface="Consolas"/>
              </a:rPr>
              <a:t>${varOne || varTwo}</a:t>
            </a:r>
          </a:p>
        </p:txBody>
      </p:sp>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Shape 639"/>
          <p:cNvSpPr txBox="1">
            <a:spLocks noGrp="1"/>
          </p:cNvSpPr>
          <p:nvPr>
            <p:ph type="title"/>
          </p:nvPr>
        </p:nvSpPr>
        <p:spPr>
          <a:xfrm>
            <a:off x="479425" y="53776"/>
            <a:ext cx="9880900" cy="919732"/>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400" b="1" i="0" u="none" strike="noStrike" cap="none">
                <a:solidFill>
                  <a:schemeClr val="lt1"/>
                </a:solidFill>
                <a:latin typeface="Arial"/>
                <a:ea typeface="Arial"/>
                <a:cs typeface="Arial"/>
                <a:sym typeface="Arial"/>
              </a:rPr>
              <a:t>Expressions Language – Conditional &amp; Comparison Operators</a:t>
            </a:r>
          </a:p>
        </p:txBody>
      </p:sp>
      <p:sp>
        <p:nvSpPr>
          <p:cNvPr id="640" name="Shape 640"/>
          <p:cNvSpPr txBox="1">
            <a:spLocks noGrp="1"/>
          </p:cNvSpPr>
          <p:nvPr>
            <p:ph type="body" idx="1"/>
          </p:nvPr>
        </p:nvSpPr>
        <p:spPr>
          <a:xfrm>
            <a:off x="479425" y="1268414"/>
            <a:ext cx="11233150" cy="5076824"/>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accent1"/>
              </a:buClr>
              <a:buSzPct val="25000"/>
              <a:buFont typeface="Arial"/>
              <a:buNone/>
            </a:pPr>
            <a:r>
              <a:rPr lang="pl-PL" sz="2200" b="0" i="0" u="none" strike="noStrike" cap="none" dirty="0">
                <a:solidFill>
                  <a:schemeClr val="accent1"/>
                </a:solidFill>
                <a:latin typeface="Consolas"/>
                <a:ea typeface="Consolas"/>
                <a:cs typeface="Consolas"/>
                <a:sym typeface="Consolas"/>
              </a:rPr>
              <a:t>&lt;</a:t>
            </a:r>
            <a:r>
              <a:rPr lang="pl-PL" sz="2200" b="0" i="0" u="none" strike="noStrike" cap="none" dirty="0">
                <a:solidFill>
                  <a:srgbClr val="008000"/>
                </a:solidFill>
                <a:latin typeface="Consolas"/>
                <a:ea typeface="Consolas"/>
                <a:cs typeface="Consolas"/>
                <a:sym typeface="Consolas"/>
              </a:rPr>
              <a:t>p</a:t>
            </a:r>
            <a:r>
              <a:rPr lang="pl-PL" sz="2200" b="0" i="0" u="none" strike="noStrike" cap="none" dirty="0">
                <a:solidFill>
                  <a:schemeClr val="accent1"/>
                </a:solidFill>
                <a:latin typeface="Consolas"/>
                <a:ea typeface="Consolas"/>
                <a:cs typeface="Consolas"/>
                <a:sym typeface="Consolas"/>
              </a:rPr>
              <a:t>&gt;</a:t>
            </a:r>
            <a:r>
              <a:rPr lang="pl-PL" sz="2200" b="0" i="0" u="none" strike="noStrike" cap="none" dirty="0">
                <a:solidFill>
                  <a:srgbClr val="800000"/>
                </a:solidFill>
                <a:latin typeface="Consolas"/>
                <a:ea typeface="Consolas"/>
                <a:cs typeface="Consolas"/>
                <a:sym typeface="Consolas"/>
              </a:rPr>
              <a:t>${properties.showDescription ? properties.jcr:description : properties.jcr:title}</a:t>
            </a:r>
            <a:r>
              <a:rPr lang="pl-PL" sz="2200" b="0" i="0" u="none" strike="noStrike" cap="none" dirty="0">
                <a:solidFill>
                  <a:schemeClr val="accent1"/>
                </a:solidFill>
                <a:latin typeface="Consolas"/>
                <a:ea typeface="Consolas"/>
                <a:cs typeface="Consolas"/>
                <a:sym typeface="Consolas"/>
              </a:rPr>
              <a:t>&lt;/</a:t>
            </a:r>
            <a:r>
              <a:rPr lang="pl-PL" sz="2200" b="0" i="0" u="none" strike="noStrike" cap="none" dirty="0">
                <a:solidFill>
                  <a:srgbClr val="008000"/>
                </a:solidFill>
                <a:latin typeface="Consolas"/>
                <a:ea typeface="Consolas"/>
                <a:cs typeface="Consolas"/>
                <a:sym typeface="Consolas"/>
              </a:rPr>
              <a:t>p</a:t>
            </a:r>
            <a:r>
              <a:rPr lang="pl-PL" sz="2200" b="0" i="0" u="none" strike="noStrike" cap="none" dirty="0">
                <a:solidFill>
                  <a:schemeClr val="accent1"/>
                </a:solidFill>
                <a:latin typeface="Consolas"/>
                <a:ea typeface="Consolas"/>
                <a:cs typeface="Consolas"/>
                <a:sym typeface="Consolas"/>
              </a:rPr>
              <a:t>&gt;</a:t>
            </a:r>
          </a:p>
          <a:p>
            <a:pPr marL="0" marR="0" lvl="0" indent="0" algn="l" rtl="0">
              <a:lnSpc>
                <a:spcPct val="100000"/>
              </a:lnSpc>
              <a:spcBef>
                <a:spcPts val="1200"/>
              </a:spcBef>
              <a:spcAft>
                <a:spcPts val="0"/>
              </a:spcAft>
              <a:buClr>
                <a:schemeClr val="accent1"/>
              </a:buClr>
              <a:buSzPct val="25000"/>
              <a:buFont typeface="Arial"/>
              <a:buNone/>
            </a:pPr>
            <a:endParaRPr sz="2200" b="0" i="0" u="none" strike="noStrike" cap="none" dirty="0">
              <a:solidFill>
                <a:schemeClr val="accent1"/>
              </a:solidFill>
              <a:latin typeface="Consolas"/>
              <a:ea typeface="Consolas"/>
              <a:cs typeface="Consolas"/>
              <a:sym typeface="Consolas"/>
            </a:endParaRPr>
          </a:p>
          <a:p>
            <a:pPr marL="0" marR="0" lvl="0" indent="0" algn="l" rtl="0">
              <a:lnSpc>
                <a:spcPct val="100000"/>
              </a:lnSpc>
              <a:spcBef>
                <a:spcPts val="1200"/>
              </a:spcBef>
              <a:spcAft>
                <a:spcPts val="0"/>
              </a:spcAft>
              <a:buClr>
                <a:srgbClr val="800000"/>
              </a:buClr>
              <a:buSzPct val="25000"/>
              <a:buFont typeface="Arial"/>
              <a:buNone/>
            </a:pPr>
            <a:r>
              <a:rPr lang="pl-PL" sz="2200" b="0" i="0" u="none" strike="noStrike" cap="none" dirty="0">
                <a:solidFill>
                  <a:srgbClr val="800000"/>
                </a:solidFill>
                <a:latin typeface="Consolas"/>
                <a:ea typeface="Consolas"/>
                <a:cs typeface="Consolas"/>
                <a:sym typeface="Consolas"/>
              </a:rPr>
              <a:t>${varOne == varTwo} </a:t>
            </a:r>
          </a:p>
          <a:p>
            <a:pPr marL="0" marR="0" lvl="0" indent="0" algn="l" rtl="0">
              <a:lnSpc>
                <a:spcPct val="100000"/>
              </a:lnSpc>
              <a:spcBef>
                <a:spcPts val="1200"/>
              </a:spcBef>
              <a:spcAft>
                <a:spcPts val="0"/>
              </a:spcAft>
              <a:buClr>
                <a:srgbClr val="800000"/>
              </a:buClr>
              <a:buSzPct val="25000"/>
              <a:buFont typeface="Arial"/>
              <a:buNone/>
            </a:pPr>
            <a:r>
              <a:rPr lang="pl-PL" sz="2200" b="0" i="0" u="none" strike="noStrike" cap="none" dirty="0">
                <a:solidFill>
                  <a:srgbClr val="800000"/>
                </a:solidFill>
                <a:latin typeface="Consolas"/>
                <a:ea typeface="Consolas"/>
                <a:cs typeface="Consolas"/>
                <a:sym typeface="Consolas"/>
              </a:rPr>
              <a:t>${varOne != varTwo} </a:t>
            </a:r>
          </a:p>
          <a:p>
            <a:pPr marL="0" marR="0" lvl="0" indent="0" algn="l" rtl="0">
              <a:lnSpc>
                <a:spcPct val="100000"/>
              </a:lnSpc>
              <a:spcBef>
                <a:spcPts val="1200"/>
              </a:spcBef>
              <a:spcAft>
                <a:spcPts val="0"/>
              </a:spcAft>
              <a:buClr>
                <a:srgbClr val="800000"/>
              </a:buClr>
              <a:buSzPct val="25000"/>
              <a:buFont typeface="Arial"/>
              <a:buNone/>
            </a:pPr>
            <a:r>
              <a:rPr lang="pl-PL" sz="2200" b="0" i="0" u="none" strike="noStrike" cap="none" dirty="0">
                <a:solidFill>
                  <a:srgbClr val="800000"/>
                </a:solidFill>
                <a:latin typeface="Consolas"/>
                <a:ea typeface="Consolas"/>
                <a:cs typeface="Consolas"/>
                <a:sym typeface="Consolas"/>
              </a:rPr>
              <a:t>${varOne &gt; varTwo}</a:t>
            </a:r>
          </a:p>
          <a:p>
            <a:pPr marL="0" marR="0" lvl="0" indent="0" algn="l" rtl="0">
              <a:lnSpc>
                <a:spcPct val="100000"/>
              </a:lnSpc>
              <a:spcBef>
                <a:spcPts val="1200"/>
              </a:spcBef>
              <a:spcAft>
                <a:spcPts val="0"/>
              </a:spcAft>
              <a:buClr>
                <a:srgbClr val="800000"/>
              </a:buClr>
              <a:buSzPct val="25000"/>
              <a:buFont typeface="Arial"/>
              <a:buNone/>
            </a:pPr>
            <a:r>
              <a:rPr lang="pl-PL" sz="2200" b="0" i="0" u="none" strike="noStrike" cap="none" dirty="0">
                <a:solidFill>
                  <a:srgbClr val="800000"/>
                </a:solidFill>
                <a:latin typeface="Consolas"/>
                <a:ea typeface="Consolas"/>
                <a:cs typeface="Consolas"/>
                <a:sym typeface="Consolas"/>
              </a:rPr>
              <a:t>${varOne &lt; varTwo}</a:t>
            </a:r>
          </a:p>
          <a:p>
            <a:pPr marL="0" marR="0" lvl="0" indent="0" algn="l" rtl="0">
              <a:lnSpc>
                <a:spcPct val="100000"/>
              </a:lnSpc>
              <a:spcBef>
                <a:spcPts val="1200"/>
              </a:spcBef>
              <a:spcAft>
                <a:spcPts val="0"/>
              </a:spcAft>
              <a:buClr>
                <a:srgbClr val="800000"/>
              </a:buClr>
              <a:buSzPct val="25000"/>
              <a:buFont typeface="Arial"/>
              <a:buNone/>
            </a:pPr>
            <a:r>
              <a:rPr lang="pl-PL" sz="2200" b="0" i="0" u="none" strike="noStrike" cap="none" dirty="0">
                <a:solidFill>
                  <a:srgbClr val="800000"/>
                </a:solidFill>
                <a:latin typeface="Consolas"/>
                <a:ea typeface="Consolas"/>
                <a:cs typeface="Consolas"/>
                <a:sym typeface="Consolas"/>
              </a:rPr>
              <a:t>${varOne &gt;= </a:t>
            </a:r>
            <a:r>
              <a:rPr lang="pl-PL" sz="2200" b="0" i="0" u="none" strike="noStrike" cap="none" dirty="0" smtClean="0">
                <a:solidFill>
                  <a:srgbClr val="800000"/>
                </a:solidFill>
                <a:latin typeface="Consolas"/>
                <a:ea typeface="Consolas"/>
                <a:cs typeface="Consolas"/>
                <a:sym typeface="Consolas"/>
              </a:rPr>
              <a:t>varTwo}</a:t>
            </a:r>
            <a:endParaRPr lang="pl-PL" sz="2200" b="0" i="0" u="none" strike="noStrike" cap="none" dirty="0">
              <a:solidFill>
                <a:srgbClr val="800000"/>
              </a:solidFill>
              <a:latin typeface="Consolas"/>
              <a:ea typeface="Consolas"/>
              <a:cs typeface="Consolas"/>
              <a:sym typeface="Consolas"/>
            </a:endParaRPr>
          </a:p>
          <a:p>
            <a:pPr marL="0" marR="0" lvl="0" indent="0" algn="l" rtl="0">
              <a:lnSpc>
                <a:spcPct val="100000"/>
              </a:lnSpc>
              <a:spcBef>
                <a:spcPts val="1200"/>
              </a:spcBef>
              <a:buClr>
                <a:srgbClr val="800000"/>
              </a:buClr>
              <a:buSzPct val="25000"/>
              <a:buFont typeface="Arial"/>
              <a:buNone/>
            </a:pPr>
            <a:r>
              <a:rPr lang="pl-PL" sz="2200" b="0" i="0" u="none" strike="noStrike" cap="none" dirty="0">
                <a:solidFill>
                  <a:srgbClr val="800000"/>
                </a:solidFill>
                <a:latin typeface="Consolas"/>
                <a:ea typeface="Consolas"/>
                <a:cs typeface="Consolas"/>
                <a:sym typeface="Consolas"/>
              </a:rPr>
              <a:t>${varOne &lt;= varTwo}</a:t>
            </a:r>
          </a:p>
        </p:txBody>
      </p:sp>
      <p:sp>
        <p:nvSpPr>
          <p:cNvPr id="641" name="Shape 641"/>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b="0" i="0" u="none" strike="noStrike" cap="none" dirty="0" smtClean="0">
                <a:solidFill>
                  <a:schemeClr val="dk2"/>
                </a:solidFill>
                <a:latin typeface="Arial"/>
                <a:ea typeface="Arial"/>
                <a:cs typeface="Arial"/>
                <a:sym typeface="Arial"/>
              </a:rPr>
              <a:t>AEM Development with HTL and Sling Models</a:t>
            </a:r>
            <a:endParaRPr lang="pl-PL" sz="1000" b="0" i="0" u="none" strike="noStrike" cap="none" dirty="0">
              <a:solidFill>
                <a:schemeClr val="dk2"/>
              </a:solidFill>
              <a:latin typeface="Arial"/>
              <a:ea typeface="Arial"/>
              <a:cs typeface="Arial"/>
              <a:sym typeface="Arial"/>
            </a:endParaRPr>
          </a:p>
        </p:txBody>
      </p:sp>
      <p:sp>
        <p:nvSpPr>
          <p:cNvPr id="642" name="Shape 642"/>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i="0" u="none" strike="noStrike" cap="none">
                <a:solidFill>
                  <a:schemeClr val="accent1"/>
                </a:solidFill>
                <a:latin typeface="Arial"/>
                <a:ea typeface="Arial"/>
                <a:cs typeface="Arial"/>
                <a:sym typeface="Arial"/>
              </a:rPr>
              <a:t>39</a:t>
            </a:fld>
            <a:endParaRPr lang="pl-PL" sz="1000" b="1" i="0" u="none" strike="noStrike" cap="none">
              <a:solidFill>
                <a:schemeClr val="accent1"/>
              </a:solidFill>
              <a:latin typeface="Arial"/>
              <a:ea typeface="Arial"/>
              <a:cs typeface="Arial"/>
              <a:sym typeface="Arial"/>
            </a:endParaRP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479425" y="53776"/>
            <a:ext cx="9880900" cy="919732"/>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400" b="1" i="0" u="none" strike="noStrike" cap="none">
                <a:solidFill>
                  <a:schemeClr val="lt1"/>
                </a:solidFill>
                <a:latin typeface="Arial"/>
                <a:ea typeface="Arial"/>
                <a:cs typeface="Arial"/>
                <a:sym typeface="Arial"/>
              </a:rPr>
              <a:t>Agenda</a:t>
            </a:r>
          </a:p>
        </p:txBody>
      </p:sp>
      <p:sp>
        <p:nvSpPr>
          <p:cNvPr id="257" name="Shape 257"/>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lvl="0">
              <a:buSzPct val="25000"/>
            </a:pPr>
            <a:r>
              <a:rPr lang="en-US" dirty="0"/>
              <a:t>AEM Development with HTL and Sling Models</a:t>
            </a:r>
            <a:endParaRPr lang="pl-PL" dirty="0"/>
          </a:p>
        </p:txBody>
      </p:sp>
      <p:sp>
        <p:nvSpPr>
          <p:cNvPr id="258" name="Shape 258"/>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i="0" u="none" strike="noStrike" cap="none">
                <a:solidFill>
                  <a:schemeClr val="accent1"/>
                </a:solidFill>
                <a:latin typeface="Arial"/>
                <a:ea typeface="Arial"/>
                <a:cs typeface="Arial"/>
                <a:sym typeface="Arial"/>
              </a:rPr>
              <a:t>4</a:t>
            </a:fld>
            <a:endParaRPr lang="pl-PL" sz="1000" b="1" i="0" u="none" strike="noStrike" cap="none">
              <a:solidFill>
                <a:schemeClr val="accent1"/>
              </a:solidFill>
              <a:latin typeface="Arial"/>
              <a:ea typeface="Arial"/>
              <a:cs typeface="Arial"/>
              <a:sym typeface="Arial"/>
            </a:endParaRPr>
          </a:p>
        </p:txBody>
      </p:sp>
      <p:graphicFrame>
        <p:nvGraphicFramePr>
          <p:cNvPr id="259" name="Shape 259"/>
          <p:cNvGraphicFramePr/>
          <p:nvPr/>
        </p:nvGraphicFramePr>
        <p:xfrm>
          <a:off x="479425" y="1268413"/>
          <a:ext cx="11251375" cy="3623700"/>
        </p:xfrm>
        <a:graphic>
          <a:graphicData uri="http://schemas.openxmlformats.org/drawingml/2006/table">
            <a:tbl>
              <a:tblPr firstRow="1" bandRow="1">
                <a:noFill/>
                <a:tableStyleId>{267B999D-BD9F-48C8-92AE-16DF778C5D5F}</a:tableStyleId>
              </a:tblPr>
              <a:tblGrid>
                <a:gridCol w="615450"/>
                <a:gridCol w="10635925"/>
              </a:tblGrid>
              <a:tr h="603950">
                <a:tc>
                  <a:txBody>
                    <a:bodyPr/>
                    <a:lstStyle/>
                    <a:p>
                      <a:pPr marL="0" marR="0" lvl="0" indent="0" algn="l" rtl="0">
                        <a:spcBef>
                          <a:spcPts val="0"/>
                        </a:spcBef>
                        <a:buSzPct val="25000"/>
                        <a:buNone/>
                      </a:pPr>
                      <a:r>
                        <a:rPr lang="pl-PL" sz="2400" b="0" u="none" strike="noStrike" cap="none">
                          <a:solidFill>
                            <a:schemeClr val="accent1"/>
                          </a:solidFill>
                        </a:rPr>
                        <a:t>01</a:t>
                      </a: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D8D8D8"/>
                      </a:solidFill>
                      <a:prstDash val="solid"/>
                      <a:round/>
                      <a:headEnd type="none" w="med" len="med"/>
                      <a:tailEnd type="none" w="med" len="med"/>
                    </a:lnB>
                  </a:tcPr>
                </a:tc>
                <a:tc>
                  <a:txBody>
                    <a:bodyPr/>
                    <a:lstStyle/>
                    <a:p>
                      <a:pPr marL="0" marR="0" lvl="0" indent="0" algn="l" rtl="0">
                        <a:spcBef>
                          <a:spcPts val="0"/>
                        </a:spcBef>
                        <a:buSzPct val="25000"/>
                        <a:buNone/>
                      </a:pPr>
                      <a:r>
                        <a:rPr lang="pl-PL" sz="2000" b="0">
                          <a:solidFill>
                            <a:schemeClr val="dk1"/>
                          </a:solidFill>
                        </a:rPr>
                        <a:t>Maven Introduction/Rehearsal</a:t>
                      </a: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D8D8D8"/>
                      </a:solidFill>
                      <a:prstDash val="solid"/>
                      <a:round/>
                      <a:headEnd type="none" w="med" len="med"/>
                      <a:tailEnd type="none" w="med" len="med"/>
                    </a:lnB>
                  </a:tcPr>
                </a:tc>
              </a:tr>
              <a:tr h="603950">
                <a:tc>
                  <a:txBody>
                    <a:bodyPr/>
                    <a:lstStyle/>
                    <a:p>
                      <a:pPr marL="0" marR="0" lvl="0" indent="0" algn="l" rtl="0">
                        <a:spcBef>
                          <a:spcPts val="0"/>
                        </a:spcBef>
                        <a:buSzPct val="25000"/>
                        <a:buNone/>
                      </a:pPr>
                      <a:r>
                        <a:rPr lang="pl-PL" sz="2400" b="0">
                          <a:solidFill>
                            <a:schemeClr val="accent1"/>
                          </a:solidFill>
                        </a:rPr>
                        <a:t>02</a:t>
                      </a: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D8D8D8"/>
                      </a:solidFill>
                      <a:prstDash val="solid"/>
                      <a:round/>
                      <a:headEnd type="none" w="med" len="med"/>
                      <a:tailEnd type="none" w="med" len="med"/>
                    </a:lnT>
                    <a:lnB w="9525" cap="flat" cmpd="sng">
                      <a:solidFill>
                        <a:srgbClr val="D8D8D8"/>
                      </a:solidFill>
                      <a:prstDash val="solid"/>
                      <a:round/>
                      <a:headEnd type="none" w="med" len="med"/>
                      <a:tailEnd type="none" w="med" len="med"/>
                    </a:lnB>
                  </a:tcPr>
                </a:tc>
                <a:tc>
                  <a:txBody>
                    <a:bodyPr/>
                    <a:lstStyle/>
                    <a:p>
                      <a:pPr marL="0" marR="0" lvl="0" indent="0" algn="l" rtl="0">
                        <a:spcBef>
                          <a:spcPts val="0"/>
                        </a:spcBef>
                        <a:buSzPct val="25000"/>
                        <a:buNone/>
                      </a:pPr>
                      <a:r>
                        <a:rPr lang="pl-PL" sz="2000" b="0">
                          <a:solidFill>
                            <a:schemeClr val="dk1"/>
                          </a:solidFill>
                        </a:rPr>
                        <a:t>Project Structure – The Cognifide Archetype (a bit modified version)</a:t>
                      </a: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D8D8D8"/>
                      </a:solidFill>
                      <a:prstDash val="solid"/>
                      <a:round/>
                      <a:headEnd type="none" w="med" len="med"/>
                      <a:tailEnd type="none" w="med" len="med"/>
                    </a:lnT>
                    <a:lnB w="9525" cap="flat" cmpd="sng">
                      <a:solidFill>
                        <a:srgbClr val="D8D8D8"/>
                      </a:solidFill>
                      <a:prstDash val="solid"/>
                      <a:round/>
                      <a:headEnd type="none" w="med" len="med"/>
                      <a:tailEnd type="none" w="med" len="med"/>
                    </a:lnB>
                  </a:tcPr>
                </a:tc>
              </a:tr>
              <a:tr h="603950">
                <a:tc>
                  <a:txBody>
                    <a:bodyPr/>
                    <a:lstStyle/>
                    <a:p>
                      <a:pPr marL="0" marR="0" lvl="0" indent="0" algn="l" rtl="0">
                        <a:spcBef>
                          <a:spcPts val="0"/>
                        </a:spcBef>
                        <a:buSzPct val="25000"/>
                        <a:buNone/>
                      </a:pPr>
                      <a:r>
                        <a:rPr lang="pl-PL" sz="2400" b="0">
                          <a:solidFill>
                            <a:schemeClr val="accent1"/>
                          </a:solidFill>
                        </a:rPr>
                        <a:t>03</a:t>
                      </a: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D8D8D8"/>
                      </a:solidFill>
                      <a:prstDash val="solid"/>
                      <a:round/>
                      <a:headEnd type="none" w="med" len="med"/>
                      <a:tailEnd type="none" w="med" len="med"/>
                    </a:lnT>
                    <a:lnB w="9525" cap="flat" cmpd="sng">
                      <a:solidFill>
                        <a:srgbClr val="D8D8D8"/>
                      </a:solidFill>
                      <a:prstDash val="solid"/>
                      <a:round/>
                      <a:headEnd type="none" w="med" len="med"/>
                      <a:tailEnd type="none" w="med" len="med"/>
                    </a:lnB>
                  </a:tcPr>
                </a:tc>
                <a:tc>
                  <a:txBody>
                    <a:bodyPr/>
                    <a:lstStyle/>
                    <a:p>
                      <a:pPr marL="0" marR="0" lvl="0" indent="0" algn="l" rtl="0">
                        <a:spcBef>
                          <a:spcPts val="0"/>
                        </a:spcBef>
                        <a:buSzPct val="25000"/>
                        <a:buNone/>
                      </a:pPr>
                      <a:r>
                        <a:rPr lang="pl-PL" sz="2000" b="0">
                          <a:solidFill>
                            <a:schemeClr val="dk1"/>
                          </a:solidFill>
                        </a:rPr>
                        <a:t>AEM Component Architecture</a:t>
                      </a: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D8D8D8"/>
                      </a:solidFill>
                      <a:prstDash val="solid"/>
                      <a:round/>
                      <a:headEnd type="none" w="med" len="med"/>
                      <a:tailEnd type="none" w="med" len="med"/>
                    </a:lnT>
                    <a:lnB w="9525" cap="flat" cmpd="sng">
                      <a:solidFill>
                        <a:srgbClr val="D8D8D8"/>
                      </a:solidFill>
                      <a:prstDash val="solid"/>
                      <a:round/>
                      <a:headEnd type="none" w="med" len="med"/>
                      <a:tailEnd type="none" w="med" len="med"/>
                    </a:lnB>
                  </a:tcPr>
                </a:tc>
              </a:tr>
              <a:tr h="603950">
                <a:tc>
                  <a:txBody>
                    <a:bodyPr/>
                    <a:lstStyle/>
                    <a:p>
                      <a:pPr marL="0" marR="0" lvl="0" indent="0" algn="l" rtl="0">
                        <a:spcBef>
                          <a:spcPts val="0"/>
                        </a:spcBef>
                        <a:buSzPct val="25000"/>
                        <a:buNone/>
                      </a:pPr>
                      <a:r>
                        <a:rPr lang="pl-PL" sz="2400" b="0">
                          <a:solidFill>
                            <a:schemeClr val="accent1"/>
                          </a:solidFill>
                        </a:rPr>
                        <a:t>04</a:t>
                      </a: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D8D8D8"/>
                      </a:solidFill>
                      <a:prstDash val="solid"/>
                      <a:round/>
                      <a:headEnd type="none" w="med" len="med"/>
                      <a:tailEnd type="none" w="med" len="med"/>
                    </a:lnT>
                    <a:lnB w="9525" cap="flat" cmpd="sng">
                      <a:solidFill>
                        <a:srgbClr val="D8D8D8"/>
                      </a:solidFill>
                      <a:prstDash val="solid"/>
                      <a:round/>
                      <a:headEnd type="none" w="med" len="med"/>
                      <a:tailEnd type="none" w="med" len="med"/>
                    </a:lnB>
                  </a:tcPr>
                </a:tc>
                <a:tc>
                  <a:txBody>
                    <a:bodyPr/>
                    <a:lstStyle/>
                    <a:p>
                      <a:pPr marL="0" marR="0" lvl="0" indent="0" algn="l" rtl="0">
                        <a:spcBef>
                          <a:spcPts val="0"/>
                        </a:spcBef>
                        <a:buSzPct val="25000"/>
                        <a:buNone/>
                      </a:pPr>
                      <a:r>
                        <a:rPr lang="pl-PL" sz="2000" b="0">
                          <a:solidFill>
                            <a:schemeClr val="dk1"/>
                          </a:solidFill>
                        </a:rPr>
                        <a:t>HTL</a:t>
                      </a: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D8D8D8"/>
                      </a:solidFill>
                      <a:prstDash val="solid"/>
                      <a:round/>
                      <a:headEnd type="none" w="med" len="med"/>
                      <a:tailEnd type="none" w="med" len="med"/>
                    </a:lnT>
                    <a:lnB w="9525" cap="flat" cmpd="sng">
                      <a:solidFill>
                        <a:srgbClr val="D8D8D8"/>
                      </a:solidFill>
                      <a:prstDash val="solid"/>
                      <a:round/>
                      <a:headEnd type="none" w="med" len="med"/>
                      <a:tailEnd type="none" w="med" len="med"/>
                    </a:lnB>
                  </a:tcPr>
                </a:tc>
              </a:tr>
              <a:tr h="603950">
                <a:tc>
                  <a:txBody>
                    <a:bodyPr/>
                    <a:lstStyle/>
                    <a:p>
                      <a:pPr marL="0" marR="0" lvl="0" indent="0" algn="l" rtl="0">
                        <a:spcBef>
                          <a:spcPts val="0"/>
                        </a:spcBef>
                        <a:buSzPct val="25000"/>
                        <a:buNone/>
                      </a:pPr>
                      <a:r>
                        <a:rPr lang="pl-PL" sz="2400" b="0">
                          <a:solidFill>
                            <a:schemeClr val="accent1"/>
                          </a:solidFill>
                        </a:rPr>
                        <a:t>04</a:t>
                      </a: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D8D8D8"/>
                      </a:solidFill>
                      <a:prstDash val="solid"/>
                      <a:round/>
                      <a:headEnd type="none" w="med" len="med"/>
                      <a:tailEnd type="none" w="med" len="med"/>
                    </a:lnT>
                    <a:lnB w="9525" cap="flat" cmpd="sng">
                      <a:solidFill>
                        <a:srgbClr val="D8D8D8"/>
                      </a:solidFill>
                      <a:prstDash val="solid"/>
                      <a:round/>
                      <a:headEnd type="none" w="med" len="med"/>
                      <a:tailEnd type="none" w="med" len="med"/>
                    </a:lnB>
                  </a:tcPr>
                </a:tc>
                <a:tc>
                  <a:txBody>
                    <a:bodyPr/>
                    <a:lstStyle/>
                    <a:p>
                      <a:pPr marL="0" marR="0" lvl="0" indent="0" algn="l" rtl="0">
                        <a:spcBef>
                          <a:spcPts val="0"/>
                        </a:spcBef>
                        <a:buSzPct val="25000"/>
                        <a:buNone/>
                      </a:pPr>
                      <a:r>
                        <a:rPr lang="pl-PL" sz="2000" b="0">
                          <a:solidFill>
                            <a:schemeClr val="dk1"/>
                          </a:solidFill>
                        </a:rPr>
                        <a:t>Sling Models</a:t>
                      </a: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D8D8D8"/>
                      </a:solidFill>
                      <a:prstDash val="solid"/>
                      <a:round/>
                      <a:headEnd type="none" w="med" len="med"/>
                      <a:tailEnd type="none" w="med" len="med"/>
                    </a:lnT>
                    <a:lnB w="9525" cap="flat" cmpd="sng">
                      <a:solidFill>
                        <a:srgbClr val="D8D8D8"/>
                      </a:solidFill>
                      <a:prstDash val="solid"/>
                      <a:round/>
                      <a:headEnd type="none" w="med" len="med"/>
                      <a:tailEnd type="none" w="med" len="med"/>
                    </a:lnB>
                  </a:tcPr>
                </a:tc>
              </a:tr>
              <a:tr h="603950">
                <a:tc>
                  <a:txBody>
                    <a:bodyPr/>
                    <a:lstStyle/>
                    <a:p>
                      <a:pPr marL="0" marR="0" lvl="0" indent="0" algn="l" rtl="0">
                        <a:spcBef>
                          <a:spcPts val="0"/>
                        </a:spcBef>
                        <a:buSzPct val="25000"/>
                        <a:buNone/>
                      </a:pPr>
                      <a:r>
                        <a:rPr lang="pl-PL" sz="2400" b="0">
                          <a:solidFill>
                            <a:schemeClr val="accent1"/>
                          </a:solidFill>
                        </a:rPr>
                        <a:t>05</a:t>
                      </a: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D8D8D8"/>
                      </a:solidFill>
                      <a:prstDash val="solid"/>
                      <a:round/>
                      <a:headEnd type="none" w="med" len="med"/>
                      <a:tailEnd type="none" w="med" len="med"/>
                    </a:lnT>
                    <a:lnB w="9525" cap="flat" cmpd="sng">
                      <a:solidFill>
                        <a:srgbClr val="D8D8D8"/>
                      </a:solidFill>
                      <a:prstDash val="solid"/>
                      <a:round/>
                      <a:headEnd type="none" w="med" len="med"/>
                      <a:tailEnd type="none" w="med" len="med"/>
                    </a:lnB>
                  </a:tcPr>
                </a:tc>
                <a:tc>
                  <a:txBody>
                    <a:bodyPr/>
                    <a:lstStyle/>
                    <a:p>
                      <a:pPr marL="0" marR="0" lvl="0" indent="0" algn="l" rtl="0">
                        <a:spcBef>
                          <a:spcPts val="0"/>
                        </a:spcBef>
                        <a:buSzPct val="25000"/>
                        <a:buNone/>
                      </a:pPr>
                      <a:r>
                        <a:rPr lang="pl-PL" sz="2000" b="0">
                          <a:solidFill>
                            <a:schemeClr val="dk1"/>
                          </a:solidFill>
                        </a:rPr>
                        <a:t>OSGi</a:t>
                      </a: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D8D8D8"/>
                      </a:solidFill>
                      <a:prstDash val="solid"/>
                      <a:round/>
                      <a:headEnd type="none" w="med" len="med"/>
                      <a:tailEnd type="none" w="med" len="med"/>
                    </a:lnT>
                    <a:lnB w="9525" cap="flat" cmpd="sng">
                      <a:solidFill>
                        <a:srgbClr val="D8D8D8"/>
                      </a:solidFill>
                      <a:prstDash val="solid"/>
                      <a:round/>
                      <a:headEnd type="none" w="med" len="med"/>
                      <a:tailEnd type="none" w="med" len="med"/>
                    </a:lnB>
                  </a:tcPr>
                </a:tc>
              </a:tr>
            </a:tbl>
          </a:graphicData>
        </a:graphic>
      </p:graphicFrame>
    </p:spTree>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Shape 647"/>
          <p:cNvSpPr txBox="1">
            <a:spLocks noGrp="1"/>
          </p:cNvSpPr>
          <p:nvPr>
            <p:ph type="title"/>
          </p:nvPr>
        </p:nvSpPr>
        <p:spPr>
          <a:xfrm>
            <a:off x="479425" y="53776"/>
            <a:ext cx="9880900" cy="919732"/>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400" b="1" i="0" u="none" strike="noStrike" cap="none">
                <a:solidFill>
                  <a:schemeClr val="lt1"/>
                </a:solidFill>
                <a:latin typeface="Arial"/>
                <a:ea typeface="Arial"/>
                <a:cs typeface="Arial"/>
                <a:sym typeface="Arial"/>
              </a:rPr>
              <a:t>SLY Element</a:t>
            </a:r>
          </a:p>
        </p:txBody>
      </p:sp>
      <p:sp>
        <p:nvSpPr>
          <p:cNvPr id="648" name="Shape 648"/>
          <p:cNvSpPr txBox="1">
            <a:spLocks noGrp="1"/>
          </p:cNvSpPr>
          <p:nvPr>
            <p:ph type="body" idx="1"/>
          </p:nvPr>
        </p:nvSpPr>
        <p:spPr>
          <a:xfrm>
            <a:off x="479425" y="1268414"/>
            <a:ext cx="5469819" cy="5076824"/>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accent1"/>
              </a:buClr>
              <a:buSzPct val="25000"/>
              <a:buFont typeface="Arial"/>
              <a:buNone/>
            </a:pPr>
            <a:r>
              <a:rPr lang="pl-PL" sz="2200" b="0" i="0" u="none" strike="noStrike" cap="none">
                <a:solidFill>
                  <a:schemeClr val="accent1"/>
                </a:solidFill>
                <a:latin typeface="Arial"/>
                <a:ea typeface="Arial"/>
                <a:cs typeface="Arial"/>
                <a:sym typeface="Arial"/>
              </a:rPr>
              <a:t>DOM element that will be automatically removed from the output, while executing the attached block statements and displaying its content accordingly.</a:t>
            </a:r>
          </a:p>
        </p:txBody>
      </p:sp>
      <p:sp>
        <p:nvSpPr>
          <p:cNvPr id="649" name="Shape 649"/>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b="0" i="0" u="none" strike="noStrike" cap="none" dirty="0" smtClean="0">
                <a:solidFill>
                  <a:schemeClr val="dk2"/>
                </a:solidFill>
                <a:latin typeface="Arial"/>
                <a:ea typeface="Arial"/>
                <a:cs typeface="Arial"/>
                <a:sym typeface="Arial"/>
              </a:rPr>
              <a:t>AEM Development with HTL and Sling Models</a:t>
            </a:r>
            <a:endParaRPr lang="pl-PL" sz="1000" b="0" i="0" u="none" strike="noStrike" cap="none" dirty="0">
              <a:solidFill>
                <a:schemeClr val="dk2"/>
              </a:solidFill>
              <a:latin typeface="Arial"/>
              <a:ea typeface="Arial"/>
              <a:cs typeface="Arial"/>
              <a:sym typeface="Arial"/>
            </a:endParaRPr>
          </a:p>
        </p:txBody>
      </p:sp>
      <p:sp>
        <p:nvSpPr>
          <p:cNvPr id="650" name="Shape 650"/>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i="0" u="none" strike="noStrike" cap="none">
                <a:solidFill>
                  <a:schemeClr val="accent1"/>
                </a:solidFill>
                <a:latin typeface="Arial"/>
                <a:ea typeface="Arial"/>
                <a:cs typeface="Arial"/>
                <a:sym typeface="Arial"/>
              </a:rPr>
              <a:t>40</a:t>
            </a:fld>
            <a:endParaRPr lang="pl-PL" sz="1000" b="1" i="0" u="none" strike="noStrike" cap="none">
              <a:solidFill>
                <a:schemeClr val="accent1"/>
              </a:solidFill>
              <a:latin typeface="Arial"/>
              <a:ea typeface="Arial"/>
              <a:cs typeface="Arial"/>
              <a:sym typeface="Arial"/>
            </a:endParaRPr>
          </a:p>
        </p:txBody>
      </p:sp>
      <p:sp>
        <p:nvSpPr>
          <p:cNvPr id="651" name="Shape 651"/>
          <p:cNvSpPr txBox="1">
            <a:spLocks noGrp="1"/>
          </p:cNvSpPr>
          <p:nvPr>
            <p:ph type="body" idx="2"/>
          </p:nvPr>
        </p:nvSpPr>
        <p:spPr>
          <a:xfrm>
            <a:off x="6242756" y="1268413"/>
            <a:ext cx="5469819" cy="2607021"/>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accent1"/>
              </a:buClr>
              <a:buSzPct val="25000"/>
              <a:buFont typeface="Arial"/>
              <a:buNone/>
            </a:pPr>
            <a:r>
              <a:rPr lang="pl-PL" sz="2200" b="0" i="0" u="none" strike="noStrike" cap="none">
                <a:solidFill>
                  <a:schemeClr val="accent1"/>
                </a:solidFill>
                <a:latin typeface="Arial"/>
                <a:ea typeface="Arial"/>
                <a:cs typeface="Arial"/>
                <a:sym typeface="Arial"/>
              </a:rPr>
              <a:t>&lt;</a:t>
            </a:r>
            <a:r>
              <a:rPr lang="pl-PL" sz="2200" b="0" i="0" u="none" strike="noStrike" cap="none">
                <a:solidFill>
                  <a:srgbClr val="008000"/>
                </a:solidFill>
                <a:latin typeface="Arial"/>
                <a:ea typeface="Arial"/>
                <a:cs typeface="Arial"/>
                <a:sym typeface="Arial"/>
              </a:rPr>
              <a:t>sly</a:t>
            </a:r>
            <a:r>
              <a:rPr lang="pl-PL" sz="2200" b="0" i="0" u="none" strike="noStrike" cap="none">
                <a:solidFill>
                  <a:schemeClr val="accent1"/>
                </a:solidFill>
                <a:latin typeface="Arial"/>
                <a:ea typeface="Arial"/>
                <a:cs typeface="Arial"/>
                <a:sym typeface="Arial"/>
              </a:rPr>
              <a:t> </a:t>
            </a:r>
            <a:r>
              <a:rPr lang="pl-PL" sz="2200" b="0" i="0" u="none" strike="noStrike" cap="none">
                <a:solidFill>
                  <a:schemeClr val="dk1"/>
                </a:solidFill>
                <a:latin typeface="Arial"/>
                <a:ea typeface="Arial"/>
                <a:cs typeface="Arial"/>
                <a:sym typeface="Arial"/>
              </a:rPr>
              <a:t>data-sly-test=</a:t>
            </a:r>
            <a:r>
              <a:rPr lang="pl-PL" sz="2200" b="0" i="0" u="none" strike="noStrike" cap="none">
                <a:solidFill>
                  <a:srgbClr val="800000"/>
                </a:solidFill>
                <a:latin typeface="Arial"/>
                <a:ea typeface="Arial"/>
                <a:cs typeface="Arial"/>
                <a:sym typeface="Arial"/>
              </a:rPr>
              <a:t>"${properties.jcr:title &amp;&amp; properties.jcr:description}"</a:t>
            </a:r>
            <a:r>
              <a:rPr lang="pl-PL" sz="2200" b="0" i="0" u="none" strike="noStrike" cap="none">
                <a:solidFill>
                  <a:schemeClr val="accent1"/>
                </a:solidFill>
                <a:latin typeface="Arial"/>
                <a:ea typeface="Arial"/>
                <a:cs typeface="Arial"/>
                <a:sym typeface="Arial"/>
              </a:rPr>
              <a:t>&gt; </a:t>
            </a:r>
            <a:br>
              <a:rPr lang="pl-PL" sz="2200" b="0" i="0" u="none" strike="noStrike" cap="none">
                <a:solidFill>
                  <a:schemeClr val="accent1"/>
                </a:solidFill>
                <a:latin typeface="Arial"/>
                <a:ea typeface="Arial"/>
                <a:cs typeface="Arial"/>
                <a:sym typeface="Arial"/>
              </a:rPr>
            </a:br>
            <a:r>
              <a:rPr lang="pl-PL" sz="2200" b="0" i="0" u="none" strike="noStrike" cap="none">
                <a:solidFill>
                  <a:schemeClr val="accent1"/>
                </a:solidFill>
                <a:latin typeface="Arial"/>
                <a:ea typeface="Arial"/>
                <a:cs typeface="Arial"/>
                <a:sym typeface="Arial"/>
              </a:rPr>
              <a:t>	&lt;</a:t>
            </a:r>
            <a:r>
              <a:rPr lang="pl-PL" sz="2200" b="0" i="0" u="none" strike="noStrike" cap="none">
                <a:solidFill>
                  <a:srgbClr val="008000"/>
                </a:solidFill>
                <a:latin typeface="Arial"/>
                <a:ea typeface="Arial"/>
                <a:cs typeface="Arial"/>
                <a:sym typeface="Arial"/>
              </a:rPr>
              <a:t>h1</a:t>
            </a:r>
            <a:r>
              <a:rPr lang="pl-PL" sz="2200" b="0" i="0" u="none" strike="noStrike" cap="none">
                <a:solidFill>
                  <a:schemeClr val="accent1"/>
                </a:solidFill>
                <a:latin typeface="Arial"/>
                <a:ea typeface="Arial"/>
                <a:cs typeface="Arial"/>
                <a:sym typeface="Arial"/>
              </a:rPr>
              <a:t>&gt;</a:t>
            </a:r>
            <a:r>
              <a:rPr lang="pl-PL" sz="2200" b="0" i="0" u="none" strike="noStrike" cap="none">
                <a:solidFill>
                  <a:srgbClr val="800000"/>
                </a:solidFill>
                <a:latin typeface="Arial"/>
                <a:ea typeface="Arial"/>
                <a:cs typeface="Arial"/>
                <a:sym typeface="Arial"/>
              </a:rPr>
              <a:t>${properties.jcr:title}</a:t>
            </a:r>
            <a:r>
              <a:rPr lang="pl-PL" sz="2200" b="0" i="0" u="none" strike="noStrike" cap="none">
                <a:solidFill>
                  <a:schemeClr val="accent1"/>
                </a:solidFill>
                <a:latin typeface="Arial"/>
                <a:ea typeface="Arial"/>
                <a:cs typeface="Arial"/>
                <a:sym typeface="Arial"/>
              </a:rPr>
              <a:t>&lt;/</a:t>
            </a:r>
            <a:r>
              <a:rPr lang="pl-PL" sz="2200" b="0" i="0" u="none" strike="noStrike" cap="none">
                <a:solidFill>
                  <a:srgbClr val="008000"/>
                </a:solidFill>
                <a:latin typeface="Arial"/>
                <a:ea typeface="Arial"/>
                <a:cs typeface="Arial"/>
                <a:sym typeface="Arial"/>
              </a:rPr>
              <a:t>h1</a:t>
            </a:r>
            <a:r>
              <a:rPr lang="pl-PL" sz="2200" b="0" i="0" u="none" strike="noStrike" cap="none">
                <a:solidFill>
                  <a:schemeClr val="accent1"/>
                </a:solidFill>
                <a:latin typeface="Arial"/>
                <a:ea typeface="Arial"/>
                <a:cs typeface="Arial"/>
                <a:sym typeface="Arial"/>
              </a:rPr>
              <a:t>&gt; </a:t>
            </a:r>
            <a:br>
              <a:rPr lang="pl-PL" sz="2200" b="0" i="0" u="none" strike="noStrike" cap="none">
                <a:solidFill>
                  <a:schemeClr val="accent1"/>
                </a:solidFill>
                <a:latin typeface="Arial"/>
                <a:ea typeface="Arial"/>
                <a:cs typeface="Arial"/>
                <a:sym typeface="Arial"/>
              </a:rPr>
            </a:br>
            <a:r>
              <a:rPr lang="pl-PL" sz="2200" b="0" i="0" u="none" strike="noStrike" cap="none">
                <a:solidFill>
                  <a:schemeClr val="accent1"/>
                </a:solidFill>
                <a:latin typeface="Arial"/>
                <a:ea typeface="Arial"/>
                <a:cs typeface="Arial"/>
                <a:sym typeface="Arial"/>
              </a:rPr>
              <a:t>	&lt;</a:t>
            </a:r>
            <a:r>
              <a:rPr lang="pl-PL" sz="2200" b="0" i="0" u="none" strike="noStrike" cap="none">
                <a:solidFill>
                  <a:srgbClr val="008000"/>
                </a:solidFill>
                <a:latin typeface="Arial"/>
                <a:ea typeface="Arial"/>
                <a:cs typeface="Arial"/>
                <a:sym typeface="Arial"/>
              </a:rPr>
              <a:t>p</a:t>
            </a:r>
            <a:r>
              <a:rPr lang="pl-PL" sz="2200" b="0" i="0" u="none" strike="noStrike" cap="none">
                <a:solidFill>
                  <a:schemeClr val="accent1"/>
                </a:solidFill>
                <a:latin typeface="Arial"/>
                <a:ea typeface="Arial"/>
                <a:cs typeface="Arial"/>
                <a:sym typeface="Arial"/>
              </a:rPr>
              <a:t>&gt;</a:t>
            </a:r>
            <a:r>
              <a:rPr lang="pl-PL" sz="2200" b="0" i="0" u="none" strike="noStrike" cap="none">
                <a:solidFill>
                  <a:srgbClr val="800000"/>
                </a:solidFill>
                <a:latin typeface="Arial"/>
                <a:ea typeface="Arial"/>
                <a:cs typeface="Arial"/>
                <a:sym typeface="Arial"/>
              </a:rPr>
              <a:t>${properties.jcr:description}</a:t>
            </a:r>
            <a:r>
              <a:rPr lang="pl-PL" sz="2200" b="0" i="0" u="none" strike="noStrike" cap="none">
                <a:solidFill>
                  <a:schemeClr val="accent1"/>
                </a:solidFill>
                <a:latin typeface="Arial"/>
                <a:ea typeface="Arial"/>
                <a:cs typeface="Arial"/>
                <a:sym typeface="Arial"/>
              </a:rPr>
              <a:t>&lt;/</a:t>
            </a:r>
            <a:r>
              <a:rPr lang="pl-PL" sz="2200" b="0" i="0" u="none" strike="noStrike" cap="none">
                <a:solidFill>
                  <a:srgbClr val="008000"/>
                </a:solidFill>
                <a:latin typeface="Arial"/>
                <a:ea typeface="Arial"/>
                <a:cs typeface="Arial"/>
                <a:sym typeface="Arial"/>
              </a:rPr>
              <a:t>p</a:t>
            </a:r>
            <a:r>
              <a:rPr lang="pl-PL" sz="2200" b="0" i="0" u="none" strike="noStrike" cap="none">
                <a:solidFill>
                  <a:schemeClr val="accent1"/>
                </a:solidFill>
                <a:latin typeface="Arial"/>
                <a:ea typeface="Arial"/>
                <a:cs typeface="Arial"/>
                <a:sym typeface="Arial"/>
              </a:rPr>
              <a:t>&gt; &lt;/</a:t>
            </a:r>
            <a:r>
              <a:rPr lang="pl-PL" sz="2200" b="0" i="0" u="none" strike="noStrike" cap="none">
                <a:solidFill>
                  <a:srgbClr val="008000"/>
                </a:solidFill>
                <a:latin typeface="Arial"/>
                <a:ea typeface="Arial"/>
                <a:cs typeface="Arial"/>
                <a:sym typeface="Arial"/>
              </a:rPr>
              <a:t>sly</a:t>
            </a:r>
            <a:r>
              <a:rPr lang="pl-PL" sz="2200" b="0" i="0" u="none" strike="noStrike" cap="none">
                <a:solidFill>
                  <a:schemeClr val="accent1"/>
                </a:solidFill>
                <a:latin typeface="Arial"/>
                <a:ea typeface="Arial"/>
                <a:cs typeface="Arial"/>
                <a:sym typeface="Arial"/>
              </a:rPr>
              <a:t>&gt;</a:t>
            </a:r>
          </a:p>
        </p:txBody>
      </p:sp>
      <p:sp>
        <p:nvSpPr>
          <p:cNvPr id="652" name="Shape 652"/>
          <p:cNvSpPr txBox="1"/>
          <p:nvPr/>
        </p:nvSpPr>
        <p:spPr>
          <a:xfrm>
            <a:off x="6243197" y="4070835"/>
            <a:ext cx="5469819" cy="2269235"/>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rgbClr val="000000"/>
              </a:buClr>
              <a:buSzPct val="25000"/>
              <a:buFont typeface="Arial"/>
              <a:buNone/>
            </a:pPr>
            <a:r>
              <a:rPr lang="pl-PL" sz="2200" b="0" i="0" u="none" strike="noStrike" cap="none">
                <a:solidFill>
                  <a:srgbClr val="000000"/>
                </a:solidFill>
                <a:latin typeface="Arial"/>
                <a:ea typeface="Arial"/>
                <a:cs typeface="Arial"/>
                <a:sym typeface="Arial"/>
              </a:rPr>
              <a:t>&lt;h1&gt;MY TITLE&lt;/h1&gt;</a:t>
            </a:r>
            <a:br>
              <a:rPr lang="pl-PL" sz="2200" b="0" i="0" u="none" strike="noStrike" cap="none">
                <a:solidFill>
                  <a:srgbClr val="000000"/>
                </a:solidFill>
                <a:latin typeface="Arial"/>
                <a:ea typeface="Arial"/>
                <a:cs typeface="Arial"/>
                <a:sym typeface="Arial"/>
              </a:rPr>
            </a:br>
            <a:r>
              <a:rPr lang="pl-PL" sz="2200" b="0" i="0" u="none" strike="noStrike" cap="none">
                <a:solidFill>
                  <a:srgbClr val="000000"/>
                </a:solidFill>
                <a:latin typeface="Arial"/>
                <a:ea typeface="Arial"/>
                <a:cs typeface="Arial"/>
                <a:sym typeface="Arial"/>
              </a:rPr>
              <a:t>&lt;p&gt;MY DESCRIPTION&lt;/p&gt;</a:t>
            </a:r>
          </a:p>
        </p:txBody>
      </p:sp>
      <p:sp>
        <p:nvSpPr>
          <p:cNvPr id="653" name="Shape 653"/>
          <p:cNvSpPr/>
          <p:nvPr/>
        </p:nvSpPr>
        <p:spPr>
          <a:xfrm>
            <a:off x="8228477" y="3605077"/>
            <a:ext cx="822960" cy="822960"/>
          </a:xfrm>
          <a:prstGeom prst="downArrow">
            <a:avLst>
              <a:gd name="adj1" fmla="val 50000"/>
              <a:gd name="adj2" fmla="val 50000"/>
            </a:avLst>
          </a:prstGeom>
          <a:gradFill>
            <a:gsLst>
              <a:gs pos="0">
                <a:srgbClr val="47A1FF"/>
              </a:gs>
              <a:gs pos="50000">
                <a:srgbClr val="0099FF"/>
              </a:gs>
              <a:gs pos="100000">
                <a:srgbClr val="0088E3"/>
              </a:gs>
            </a:gsLst>
            <a:lin ang="5400000" scaled="0"/>
          </a:gradFill>
          <a:ln w="9525" cap="flat" cmpd="sng">
            <a:solidFill>
              <a:schemeClr val="accent1"/>
            </a:solidFill>
            <a:prstDash val="solid"/>
            <a:miter lim="8000"/>
            <a:headEnd type="none" w="med" len="med"/>
            <a:tailEnd type="none" w="med" len="med"/>
          </a:ln>
        </p:spPr>
        <p:txBody>
          <a:bodyPr wrap="square" lIns="91425" tIns="45700" rIns="91425" bIns="45700" anchor="t" anchorCtr="0">
            <a:noAutofit/>
          </a:bodyPr>
          <a:lstStyle/>
          <a:p>
            <a:pPr marL="0" marR="0" lvl="0" indent="0" algn="l" rtl="0">
              <a:spcBef>
                <a:spcPts val="0"/>
              </a:spcBef>
              <a:buNone/>
            </a:pPr>
            <a:endParaRPr sz="1800">
              <a:solidFill>
                <a:schemeClr val="lt1"/>
              </a:solidFill>
              <a:latin typeface="Arial"/>
              <a:ea typeface="Arial"/>
              <a:cs typeface="Arial"/>
              <a:sym typeface="Arial"/>
            </a:endParaRPr>
          </a:p>
        </p:txBody>
      </p:sp>
    </p:spTree>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Shape 658"/>
          <p:cNvSpPr txBox="1">
            <a:spLocks noGrp="1"/>
          </p:cNvSpPr>
          <p:nvPr>
            <p:ph type="title"/>
          </p:nvPr>
        </p:nvSpPr>
        <p:spPr>
          <a:xfrm>
            <a:off x="479425" y="53776"/>
            <a:ext cx="9880900" cy="919732"/>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400" b="1" i="0" u="none" strike="noStrike" cap="none">
                <a:solidFill>
                  <a:schemeClr val="lt1"/>
                </a:solidFill>
                <a:latin typeface="Arial"/>
                <a:ea typeface="Arial"/>
                <a:cs typeface="Arial"/>
                <a:sym typeface="Arial"/>
              </a:rPr>
              <a:t>Block Statements – use</a:t>
            </a:r>
          </a:p>
        </p:txBody>
      </p:sp>
      <p:sp>
        <p:nvSpPr>
          <p:cNvPr id="659" name="Shape 659"/>
          <p:cNvSpPr txBox="1">
            <a:spLocks noGrp="1"/>
          </p:cNvSpPr>
          <p:nvPr>
            <p:ph type="body" idx="1"/>
          </p:nvPr>
        </p:nvSpPr>
        <p:spPr>
          <a:xfrm>
            <a:off x="479425" y="1268425"/>
            <a:ext cx="4415700" cy="5076900"/>
          </a:xfrm>
          <a:prstGeom prst="rect">
            <a:avLst/>
          </a:prstGeom>
          <a:noFill/>
          <a:ln>
            <a:noFill/>
          </a:ln>
        </p:spPr>
        <p:txBody>
          <a:bodyPr wrap="square" lIns="0" tIns="0" rIns="0" bIns="0" anchor="ctr" anchorCtr="0">
            <a:noAutofit/>
          </a:bodyPr>
          <a:lstStyle/>
          <a:p>
            <a:pPr marL="342900" marR="0" lvl="0" indent="-342900" algn="l" rtl="0">
              <a:lnSpc>
                <a:spcPct val="100000"/>
              </a:lnSpc>
              <a:spcBef>
                <a:spcPts val="0"/>
              </a:spcBef>
              <a:spcAft>
                <a:spcPts val="0"/>
              </a:spcAft>
              <a:buClr>
                <a:schemeClr val="accent1"/>
              </a:buClr>
              <a:buSzPct val="100000"/>
              <a:buFont typeface="Arial"/>
              <a:buChar char="•"/>
            </a:pPr>
            <a:r>
              <a:rPr lang="pl-PL" sz="2200" b="0" i="0" u="none" strike="noStrike" cap="none">
                <a:solidFill>
                  <a:schemeClr val="accent1"/>
                </a:solidFill>
                <a:latin typeface="Arial"/>
                <a:ea typeface="Arial"/>
                <a:cs typeface="Arial"/>
                <a:sym typeface="Arial"/>
              </a:rPr>
              <a:t>Initialize a Java class, where that class is installed as part of an OSGi bundle. Note that its fully-qualified class name must be used.</a:t>
            </a:r>
          </a:p>
          <a:p>
            <a:pPr marL="342900" marR="0" lvl="0" indent="-342900" algn="l" rtl="0">
              <a:lnSpc>
                <a:spcPct val="100000"/>
              </a:lnSpc>
              <a:spcBef>
                <a:spcPts val="1200"/>
              </a:spcBef>
              <a:spcAft>
                <a:spcPts val="0"/>
              </a:spcAft>
              <a:buClr>
                <a:schemeClr val="accent1"/>
              </a:buClr>
              <a:buSzPct val="100000"/>
              <a:buFont typeface="Arial"/>
              <a:buChar char="•"/>
            </a:pPr>
            <a:r>
              <a:rPr lang="pl-PL" sz="2200" b="0" i="0" u="none" strike="noStrike" cap="none">
                <a:solidFill>
                  <a:schemeClr val="accent1"/>
                </a:solidFill>
                <a:latin typeface="Arial"/>
                <a:ea typeface="Arial"/>
                <a:cs typeface="Arial"/>
                <a:sym typeface="Arial"/>
              </a:rPr>
              <a:t>Parameters can be passed to the initialization using option</a:t>
            </a:r>
          </a:p>
          <a:p>
            <a:pPr marL="342900" marR="0" lvl="0" indent="-342900" algn="l" rtl="0">
              <a:lnSpc>
                <a:spcPct val="100000"/>
              </a:lnSpc>
              <a:spcBef>
                <a:spcPts val="1200"/>
              </a:spcBef>
              <a:buClr>
                <a:schemeClr val="accent1"/>
              </a:buClr>
              <a:buSzPct val="100000"/>
              <a:buFont typeface="Arial"/>
              <a:buChar char="•"/>
            </a:pPr>
            <a:r>
              <a:rPr lang="pl-PL" sz="2200" b="0" i="0" u="none" strike="noStrike" cap="none">
                <a:solidFill>
                  <a:schemeClr val="accent1"/>
                </a:solidFill>
                <a:latin typeface="Arial"/>
                <a:ea typeface="Arial"/>
                <a:cs typeface="Arial"/>
                <a:sym typeface="Arial"/>
              </a:rPr>
              <a:t>Initialize another HTL template that can then be called using data-sly-call:</a:t>
            </a:r>
          </a:p>
        </p:txBody>
      </p:sp>
      <p:sp>
        <p:nvSpPr>
          <p:cNvPr id="660" name="Shape 660"/>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dirty="0" smtClean="0">
                <a:solidFill>
                  <a:schemeClr val="dk2"/>
                </a:solidFill>
                <a:latin typeface="Arial"/>
                <a:ea typeface="Arial"/>
                <a:cs typeface="Arial"/>
                <a:sym typeface="Arial"/>
              </a:rPr>
              <a:t>AEM Development with HTL and Sling Models</a:t>
            </a:r>
            <a:endParaRPr lang="pl-PL" sz="1000" dirty="0">
              <a:solidFill>
                <a:schemeClr val="dk2"/>
              </a:solidFill>
              <a:latin typeface="Arial"/>
              <a:ea typeface="Arial"/>
              <a:cs typeface="Arial"/>
              <a:sym typeface="Arial"/>
            </a:endParaRPr>
          </a:p>
        </p:txBody>
      </p:sp>
      <p:sp>
        <p:nvSpPr>
          <p:cNvPr id="661" name="Shape 661"/>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a:solidFill>
                  <a:schemeClr val="accent1"/>
                </a:solidFill>
                <a:latin typeface="Arial"/>
                <a:ea typeface="Arial"/>
                <a:cs typeface="Arial"/>
                <a:sym typeface="Arial"/>
              </a:rPr>
              <a:t>41</a:t>
            </a:fld>
            <a:endParaRPr lang="pl-PL" sz="1000" b="1">
              <a:solidFill>
                <a:schemeClr val="accent1"/>
              </a:solidFill>
              <a:latin typeface="Arial"/>
              <a:ea typeface="Arial"/>
              <a:cs typeface="Arial"/>
              <a:sym typeface="Arial"/>
            </a:endParaRPr>
          </a:p>
        </p:txBody>
      </p:sp>
      <p:sp>
        <p:nvSpPr>
          <p:cNvPr id="662" name="Shape 662"/>
          <p:cNvSpPr txBox="1">
            <a:spLocks noGrp="1"/>
          </p:cNvSpPr>
          <p:nvPr>
            <p:ph type="body" idx="2"/>
          </p:nvPr>
        </p:nvSpPr>
        <p:spPr>
          <a:xfrm>
            <a:off x="5290925" y="1195725"/>
            <a:ext cx="6171300" cy="50769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accent1"/>
              </a:buClr>
              <a:buSzPct val="25000"/>
              <a:buFont typeface="Arial"/>
              <a:buNone/>
            </a:pPr>
            <a:r>
              <a:rPr lang="pl-PL" sz="1800" b="0" i="0" u="none" strike="noStrike" cap="none">
                <a:solidFill>
                  <a:schemeClr val="accent1"/>
                </a:solidFill>
                <a:latin typeface="Consolas"/>
                <a:ea typeface="Consolas"/>
                <a:cs typeface="Consolas"/>
                <a:sym typeface="Consolas"/>
              </a:rPr>
              <a:t>&lt;</a:t>
            </a:r>
            <a:r>
              <a:rPr lang="pl-PL" sz="1800" b="0" i="0" u="none" strike="noStrike" cap="none">
                <a:solidFill>
                  <a:srgbClr val="008000"/>
                </a:solidFill>
                <a:latin typeface="Consolas"/>
                <a:ea typeface="Consolas"/>
                <a:cs typeface="Consolas"/>
                <a:sym typeface="Consolas"/>
              </a:rPr>
              <a:t>sly</a:t>
            </a:r>
            <a:r>
              <a:rPr lang="pl-PL" sz="1800" b="0" i="0" u="none" strike="noStrike" cap="none">
                <a:solidFill>
                  <a:schemeClr val="accent1"/>
                </a:solidFill>
                <a:latin typeface="Consolas"/>
                <a:ea typeface="Consolas"/>
                <a:cs typeface="Consolas"/>
                <a:sym typeface="Consolas"/>
              </a:rPr>
              <a:t> </a:t>
            </a:r>
            <a:r>
              <a:rPr lang="pl-PL" sz="1800" b="0" i="0" u="none" strike="noStrike" cap="none">
                <a:solidFill>
                  <a:schemeClr val="dk1"/>
                </a:solidFill>
                <a:latin typeface="Consolas"/>
                <a:ea typeface="Consolas"/>
                <a:cs typeface="Consolas"/>
                <a:sym typeface="Consolas"/>
              </a:rPr>
              <a:t>data-sly-use.model=</a:t>
            </a:r>
            <a:r>
              <a:rPr lang="pl-PL" sz="1800" b="0" i="0" u="none" strike="noStrike" cap="none">
                <a:solidFill>
                  <a:srgbClr val="800000"/>
                </a:solidFill>
                <a:latin typeface="Consolas"/>
                <a:ea typeface="Consolas"/>
                <a:cs typeface="Consolas"/>
                <a:sym typeface="Consolas"/>
              </a:rPr>
              <a:t>“com.example.BasicModel”</a:t>
            </a:r>
            <a:r>
              <a:rPr lang="pl-PL" sz="1800" b="0" i="0" u="none" strike="noStrike" cap="none">
                <a:solidFill>
                  <a:schemeClr val="accent1"/>
                </a:solidFill>
                <a:latin typeface="Consolas"/>
                <a:ea typeface="Consolas"/>
                <a:cs typeface="Consolas"/>
                <a:sym typeface="Consolas"/>
              </a:rPr>
              <a:t>&gt;</a:t>
            </a:r>
            <a:br>
              <a:rPr lang="pl-PL" sz="1800" b="0" i="0" u="none" strike="noStrike" cap="none">
                <a:solidFill>
                  <a:schemeClr val="accent1"/>
                </a:solidFill>
                <a:latin typeface="Consolas"/>
                <a:ea typeface="Consolas"/>
                <a:cs typeface="Consolas"/>
                <a:sym typeface="Consolas"/>
              </a:rPr>
            </a:br>
            <a:r>
              <a:rPr lang="pl-PL" sz="1800" b="0" i="0" u="none" strike="noStrike" cap="none">
                <a:solidFill>
                  <a:schemeClr val="accent1"/>
                </a:solidFill>
                <a:latin typeface="Consolas"/>
                <a:ea typeface="Consolas"/>
                <a:cs typeface="Consolas"/>
                <a:sym typeface="Consolas"/>
              </a:rPr>
              <a:t>    </a:t>
            </a:r>
            <a:r>
              <a:rPr lang="pl-PL" sz="1800" b="0" i="0" u="none" strike="noStrike" cap="none">
                <a:solidFill>
                  <a:srgbClr val="800000"/>
                </a:solidFill>
                <a:latin typeface="Consolas"/>
                <a:ea typeface="Consolas"/>
                <a:cs typeface="Consolas"/>
                <a:sym typeface="Consolas"/>
              </a:rPr>
              <a:t>${model.foo}</a:t>
            </a:r>
            <a:br>
              <a:rPr lang="pl-PL" sz="1800" b="0" i="0" u="none" strike="noStrike" cap="none">
                <a:solidFill>
                  <a:srgbClr val="800000"/>
                </a:solidFill>
                <a:latin typeface="Consolas"/>
                <a:ea typeface="Consolas"/>
                <a:cs typeface="Consolas"/>
                <a:sym typeface="Consolas"/>
              </a:rPr>
            </a:br>
            <a:r>
              <a:rPr lang="pl-PL" sz="1800" b="0" i="0" u="none" strike="noStrike" cap="none">
                <a:solidFill>
                  <a:schemeClr val="accent1"/>
                </a:solidFill>
                <a:latin typeface="Consolas"/>
                <a:ea typeface="Consolas"/>
                <a:cs typeface="Consolas"/>
                <a:sym typeface="Consolas"/>
              </a:rPr>
              <a:t>&lt;/</a:t>
            </a:r>
            <a:r>
              <a:rPr lang="pl-PL" sz="1800" b="0" i="0" u="none" strike="noStrike" cap="none">
                <a:solidFill>
                  <a:srgbClr val="008000"/>
                </a:solidFill>
                <a:latin typeface="Consolas"/>
                <a:ea typeface="Consolas"/>
                <a:cs typeface="Consolas"/>
                <a:sym typeface="Consolas"/>
              </a:rPr>
              <a:t>sly</a:t>
            </a:r>
            <a:r>
              <a:rPr lang="pl-PL" sz="1800" b="0" i="0" u="none" strike="noStrike" cap="none">
                <a:solidFill>
                  <a:schemeClr val="accent1"/>
                </a:solidFill>
                <a:latin typeface="Consolas"/>
                <a:ea typeface="Consolas"/>
                <a:cs typeface="Consolas"/>
                <a:sym typeface="Consolas"/>
              </a:rPr>
              <a:t>&gt;</a:t>
            </a:r>
            <a:br>
              <a:rPr lang="pl-PL" sz="1800" b="0" i="0" u="none" strike="noStrike" cap="none">
                <a:solidFill>
                  <a:schemeClr val="accent1"/>
                </a:solidFill>
                <a:latin typeface="Consolas"/>
                <a:ea typeface="Consolas"/>
                <a:cs typeface="Consolas"/>
                <a:sym typeface="Consolas"/>
              </a:rPr>
            </a:br>
            <a:r>
              <a:rPr lang="pl-PL" sz="1800" b="0" i="0" u="none" strike="noStrike" cap="none">
                <a:solidFill>
                  <a:schemeClr val="accent1"/>
                </a:solidFill>
                <a:latin typeface="Consolas"/>
                <a:ea typeface="Consolas"/>
                <a:cs typeface="Consolas"/>
                <a:sym typeface="Consolas"/>
              </a:rPr>
              <a:t/>
            </a:r>
            <a:br>
              <a:rPr lang="pl-PL" sz="1800" b="0" i="0" u="none" strike="noStrike" cap="none">
                <a:solidFill>
                  <a:schemeClr val="accent1"/>
                </a:solidFill>
                <a:latin typeface="Consolas"/>
                <a:ea typeface="Consolas"/>
                <a:cs typeface="Consolas"/>
                <a:sym typeface="Consolas"/>
              </a:rPr>
            </a:br>
            <a:r>
              <a:rPr lang="pl-PL" sz="1800" b="0" i="0" u="none" strike="noStrike" cap="none">
                <a:solidFill>
                  <a:schemeClr val="accent1"/>
                </a:solidFill>
                <a:latin typeface="Consolas"/>
                <a:ea typeface="Consolas"/>
                <a:cs typeface="Consolas"/>
                <a:sym typeface="Consolas"/>
              </a:rPr>
              <a:t>&lt;</a:t>
            </a:r>
            <a:r>
              <a:rPr lang="pl-PL" sz="1800" b="0" i="0" u="none" strike="noStrike" cap="none">
                <a:solidFill>
                  <a:srgbClr val="008000"/>
                </a:solidFill>
                <a:latin typeface="Consolas"/>
                <a:ea typeface="Consolas"/>
                <a:cs typeface="Consolas"/>
                <a:sym typeface="Consolas"/>
              </a:rPr>
              <a:t>div</a:t>
            </a:r>
            <a:r>
              <a:rPr lang="pl-PL" sz="1800" b="0" i="0" u="none" strike="noStrike" cap="none">
                <a:solidFill>
                  <a:schemeClr val="accent1"/>
                </a:solidFill>
                <a:latin typeface="Consolas"/>
                <a:ea typeface="Consolas"/>
                <a:cs typeface="Consolas"/>
                <a:sym typeface="Consolas"/>
              </a:rPr>
              <a:t> </a:t>
            </a:r>
            <a:r>
              <a:rPr lang="pl-PL" sz="1800" b="0" i="0" u="none" strike="noStrike" cap="none">
                <a:solidFill>
                  <a:schemeClr val="dk1"/>
                </a:solidFill>
                <a:latin typeface="Consolas"/>
                <a:ea typeface="Consolas"/>
                <a:cs typeface="Consolas"/>
                <a:sym typeface="Consolas"/>
              </a:rPr>
              <a:t>data-sly-use.nav=</a:t>
            </a:r>
          </a:p>
          <a:p>
            <a:pPr marL="0" marR="0" lvl="0" indent="0" algn="l" rtl="0">
              <a:lnSpc>
                <a:spcPct val="100000"/>
              </a:lnSpc>
              <a:spcBef>
                <a:spcPts val="0"/>
              </a:spcBef>
              <a:spcAft>
                <a:spcPts val="0"/>
              </a:spcAft>
              <a:buClr>
                <a:schemeClr val="accent1"/>
              </a:buClr>
              <a:buSzPct val="25000"/>
              <a:buFont typeface="Arial"/>
              <a:buNone/>
            </a:pPr>
            <a:r>
              <a:rPr lang="pl-PL" sz="1800">
                <a:solidFill>
                  <a:srgbClr val="800000"/>
                </a:solidFill>
                <a:latin typeface="Consolas"/>
                <a:ea typeface="Consolas"/>
                <a:cs typeface="Consolas"/>
                <a:sym typeface="Consolas"/>
              </a:rPr>
              <a:t>  </a:t>
            </a:r>
            <a:r>
              <a:rPr lang="pl-PL" sz="1800" b="0" i="0" u="none" strike="noStrike" cap="none">
                <a:solidFill>
                  <a:srgbClr val="800000"/>
                </a:solidFill>
                <a:latin typeface="Consolas"/>
                <a:ea typeface="Consolas"/>
                <a:cs typeface="Consolas"/>
                <a:sym typeface="Consolas"/>
              </a:rPr>
              <a:t>“${'navigation.js' @parentPage=currentPage}”</a:t>
            </a:r>
            <a:r>
              <a:rPr lang="pl-PL" sz="1800" b="0" i="0" u="none" strike="noStrike" cap="none">
                <a:solidFill>
                  <a:schemeClr val="accent1"/>
                </a:solidFill>
                <a:latin typeface="Consolas"/>
                <a:ea typeface="Consolas"/>
                <a:cs typeface="Consolas"/>
                <a:sym typeface="Consolas"/>
              </a:rPr>
              <a:t>&gt;</a:t>
            </a:r>
            <a:br>
              <a:rPr lang="pl-PL" sz="1800" b="0" i="0" u="none" strike="noStrike" cap="none">
                <a:solidFill>
                  <a:schemeClr val="accent1"/>
                </a:solidFill>
                <a:latin typeface="Consolas"/>
                <a:ea typeface="Consolas"/>
                <a:cs typeface="Consolas"/>
                <a:sym typeface="Consolas"/>
              </a:rPr>
            </a:br>
            <a:r>
              <a:rPr lang="pl-PL" sz="1800" b="0" i="0" u="none" strike="noStrike" cap="none">
                <a:solidFill>
                  <a:schemeClr val="accent1"/>
                </a:solidFill>
                <a:latin typeface="Consolas"/>
                <a:ea typeface="Consolas"/>
                <a:cs typeface="Consolas"/>
                <a:sym typeface="Consolas"/>
              </a:rPr>
              <a:t>    </a:t>
            </a:r>
            <a:r>
              <a:rPr lang="pl-PL" sz="1800" b="0" i="0" u="none" strike="noStrike" cap="none">
                <a:solidFill>
                  <a:srgbClr val="800000"/>
                </a:solidFill>
                <a:latin typeface="Consolas"/>
                <a:ea typeface="Consolas"/>
                <a:cs typeface="Consolas"/>
                <a:sym typeface="Consolas"/>
              </a:rPr>
              <a:t>${nav.foo}</a:t>
            </a:r>
            <a:br>
              <a:rPr lang="pl-PL" sz="1800" b="0" i="0" u="none" strike="noStrike" cap="none">
                <a:solidFill>
                  <a:srgbClr val="800000"/>
                </a:solidFill>
                <a:latin typeface="Consolas"/>
                <a:ea typeface="Consolas"/>
                <a:cs typeface="Consolas"/>
                <a:sym typeface="Consolas"/>
              </a:rPr>
            </a:br>
            <a:r>
              <a:rPr lang="pl-PL" sz="1800" b="0" i="0" u="none" strike="noStrike" cap="none">
                <a:solidFill>
                  <a:schemeClr val="accent1"/>
                </a:solidFill>
                <a:latin typeface="Consolas"/>
                <a:ea typeface="Consolas"/>
                <a:cs typeface="Consolas"/>
                <a:sym typeface="Consolas"/>
              </a:rPr>
              <a:t>&lt;/</a:t>
            </a:r>
            <a:r>
              <a:rPr lang="pl-PL" sz="1800" b="0" i="0" u="none" strike="noStrike" cap="none">
                <a:solidFill>
                  <a:srgbClr val="008000"/>
                </a:solidFill>
                <a:latin typeface="Consolas"/>
                <a:ea typeface="Consolas"/>
                <a:cs typeface="Consolas"/>
                <a:sym typeface="Consolas"/>
              </a:rPr>
              <a:t>div</a:t>
            </a:r>
            <a:r>
              <a:rPr lang="pl-PL" sz="1800" b="0" i="0" u="none" strike="noStrike" cap="none">
                <a:solidFill>
                  <a:schemeClr val="accent1"/>
                </a:solidFill>
                <a:latin typeface="Consolas"/>
                <a:ea typeface="Consolas"/>
                <a:cs typeface="Consolas"/>
                <a:sym typeface="Consolas"/>
              </a:rPr>
              <a:t>&gt;</a:t>
            </a:r>
          </a:p>
          <a:p>
            <a:pPr marL="0" marR="0" lvl="0" indent="0" algn="l" rtl="0">
              <a:lnSpc>
                <a:spcPct val="100000"/>
              </a:lnSpc>
              <a:spcBef>
                <a:spcPts val="1200"/>
              </a:spcBef>
              <a:buClr>
                <a:schemeClr val="accent1"/>
              </a:buClr>
              <a:buSzPct val="25000"/>
              <a:buFont typeface="Arial"/>
              <a:buNone/>
            </a:pPr>
            <a:r>
              <a:rPr lang="pl-PL" sz="1800" b="0" i="0" u="none" strike="noStrike" cap="none">
                <a:solidFill>
                  <a:schemeClr val="accent1"/>
                </a:solidFill>
                <a:latin typeface="Consolas"/>
                <a:ea typeface="Consolas"/>
                <a:cs typeface="Consolas"/>
                <a:sym typeface="Consolas"/>
              </a:rPr>
              <a:t>&lt;</a:t>
            </a:r>
            <a:r>
              <a:rPr lang="pl-PL" sz="1800" b="0" i="0" u="none" strike="noStrike" cap="none">
                <a:solidFill>
                  <a:srgbClr val="008000"/>
                </a:solidFill>
                <a:latin typeface="Consolas"/>
                <a:ea typeface="Consolas"/>
                <a:cs typeface="Consolas"/>
                <a:sym typeface="Consolas"/>
              </a:rPr>
              <a:t>div</a:t>
            </a:r>
            <a:r>
              <a:rPr lang="pl-PL" sz="1800" b="0" i="0" u="none" strike="noStrike" cap="none">
                <a:solidFill>
                  <a:schemeClr val="accent1"/>
                </a:solidFill>
                <a:latin typeface="Consolas"/>
                <a:ea typeface="Consolas"/>
                <a:cs typeface="Consolas"/>
                <a:sym typeface="Consolas"/>
              </a:rPr>
              <a:t> </a:t>
            </a:r>
            <a:r>
              <a:rPr lang="pl-PL" sz="1800" b="0" i="0" u="none" strike="noStrike" cap="none">
                <a:solidFill>
                  <a:srgbClr val="000000"/>
                </a:solidFill>
                <a:latin typeface="Consolas"/>
                <a:ea typeface="Consolas"/>
                <a:cs typeface="Consolas"/>
                <a:sym typeface="Consolas"/>
              </a:rPr>
              <a:t>data-sly-use.nav=</a:t>
            </a:r>
            <a:r>
              <a:rPr lang="pl-PL" sz="1800" b="0" i="0" u="none" strike="noStrike" cap="none">
                <a:solidFill>
                  <a:srgbClr val="800000"/>
                </a:solidFill>
                <a:latin typeface="Consolas"/>
                <a:ea typeface="Consolas"/>
                <a:cs typeface="Consolas"/>
                <a:sym typeface="Consolas"/>
              </a:rPr>
              <a:t>“navTemplate.html”</a:t>
            </a:r>
            <a:r>
              <a:rPr lang="pl-PL" sz="1800" b="0" i="0" u="none" strike="noStrike" cap="none">
                <a:solidFill>
                  <a:schemeClr val="accent1"/>
                </a:solidFill>
                <a:latin typeface="Consolas"/>
                <a:ea typeface="Consolas"/>
                <a:cs typeface="Consolas"/>
                <a:sym typeface="Consolas"/>
              </a:rPr>
              <a:t/>
            </a:r>
            <a:br>
              <a:rPr lang="pl-PL" sz="1800" b="0" i="0" u="none" strike="noStrike" cap="none">
                <a:solidFill>
                  <a:schemeClr val="accent1"/>
                </a:solidFill>
                <a:latin typeface="Consolas"/>
                <a:ea typeface="Consolas"/>
                <a:cs typeface="Consolas"/>
                <a:sym typeface="Consolas"/>
              </a:rPr>
            </a:br>
            <a:r>
              <a:rPr lang="pl-PL" sz="1800" b="0" i="0" u="none" strike="noStrike" cap="none">
                <a:solidFill>
                  <a:schemeClr val="accent1"/>
                </a:solidFill>
                <a:latin typeface="Consolas"/>
                <a:ea typeface="Consolas"/>
                <a:cs typeface="Consolas"/>
                <a:sym typeface="Consolas"/>
              </a:rPr>
              <a:t>  </a:t>
            </a:r>
            <a:r>
              <a:rPr lang="pl-PL" sz="1800" b="0" i="0" u="none" strike="noStrike" cap="none">
                <a:solidFill>
                  <a:srgbClr val="000000"/>
                </a:solidFill>
                <a:latin typeface="Consolas"/>
                <a:ea typeface="Consolas"/>
                <a:cs typeface="Consolas"/>
                <a:sym typeface="Consolas"/>
              </a:rPr>
              <a:t>data-sly-call=</a:t>
            </a:r>
            <a:r>
              <a:rPr lang="pl-PL" sz="1800" b="0" i="0" u="none" strike="noStrike" cap="none">
                <a:solidFill>
                  <a:srgbClr val="800000"/>
                </a:solidFill>
                <a:latin typeface="Consolas"/>
                <a:ea typeface="Consolas"/>
                <a:cs typeface="Consolas"/>
                <a:sym typeface="Consolas"/>
              </a:rPr>
              <a:t>“${nav.foo}”</a:t>
            </a:r>
            <a:r>
              <a:rPr lang="pl-PL" sz="1800" b="0" i="0" u="none" strike="noStrike" cap="none">
                <a:solidFill>
                  <a:schemeClr val="accent1"/>
                </a:solidFill>
                <a:latin typeface="Consolas"/>
                <a:ea typeface="Consolas"/>
                <a:cs typeface="Consolas"/>
                <a:sym typeface="Consolas"/>
              </a:rPr>
              <a:t>&gt;</a:t>
            </a:r>
          </a:p>
          <a:p>
            <a:pPr marL="0" marR="0" lvl="0" indent="0" algn="l" rtl="0">
              <a:lnSpc>
                <a:spcPct val="100000"/>
              </a:lnSpc>
              <a:spcBef>
                <a:spcPts val="1200"/>
              </a:spcBef>
              <a:buClr>
                <a:schemeClr val="accent1"/>
              </a:buClr>
              <a:buSzPct val="25000"/>
              <a:buFont typeface="Arial"/>
              <a:buNone/>
            </a:pPr>
            <a:r>
              <a:rPr lang="pl-PL" sz="1800" b="0" i="0" u="none" strike="noStrike" cap="none">
                <a:solidFill>
                  <a:schemeClr val="accent1"/>
                </a:solidFill>
                <a:latin typeface="Consolas"/>
                <a:ea typeface="Consolas"/>
                <a:cs typeface="Consolas"/>
                <a:sym typeface="Consolas"/>
              </a:rPr>
              <a:t>&lt;/</a:t>
            </a:r>
            <a:r>
              <a:rPr lang="pl-PL" sz="1800" b="0" i="0" u="none" strike="noStrike" cap="none">
                <a:solidFill>
                  <a:srgbClr val="008000"/>
                </a:solidFill>
                <a:latin typeface="Consolas"/>
                <a:ea typeface="Consolas"/>
                <a:cs typeface="Consolas"/>
                <a:sym typeface="Consolas"/>
              </a:rPr>
              <a:t>div</a:t>
            </a:r>
            <a:r>
              <a:rPr lang="pl-PL" sz="1800" b="0" i="0" u="none" strike="noStrike" cap="none">
                <a:solidFill>
                  <a:schemeClr val="accent1"/>
                </a:solidFill>
                <a:latin typeface="Consolas"/>
                <a:ea typeface="Consolas"/>
                <a:cs typeface="Consolas"/>
                <a:sym typeface="Consolas"/>
              </a:rPr>
              <a:t>&gt;</a:t>
            </a:r>
          </a:p>
        </p:txBody>
      </p:sp>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Shape 667"/>
          <p:cNvSpPr txBox="1">
            <a:spLocks noGrp="1"/>
          </p:cNvSpPr>
          <p:nvPr>
            <p:ph type="title"/>
          </p:nvPr>
        </p:nvSpPr>
        <p:spPr>
          <a:xfrm>
            <a:off x="479425" y="53776"/>
            <a:ext cx="9880900" cy="919732"/>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400" b="1" i="0" u="none" strike="noStrike" cap="none">
                <a:solidFill>
                  <a:schemeClr val="lt1"/>
                </a:solidFill>
                <a:latin typeface="Arial"/>
                <a:ea typeface="Arial"/>
                <a:cs typeface="Arial"/>
                <a:sym typeface="Arial"/>
              </a:rPr>
              <a:t>Block Statements – test</a:t>
            </a:r>
          </a:p>
        </p:txBody>
      </p:sp>
      <p:sp>
        <p:nvSpPr>
          <p:cNvPr id="668" name="Shape 668"/>
          <p:cNvSpPr txBox="1">
            <a:spLocks noGrp="1"/>
          </p:cNvSpPr>
          <p:nvPr>
            <p:ph type="body" idx="1"/>
          </p:nvPr>
        </p:nvSpPr>
        <p:spPr>
          <a:xfrm>
            <a:off x="479425" y="1268414"/>
            <a:ext cx="5121300" cy="5076900"/>
          </a:xfrm>
          <a:prstGeom prst="rect">
            <a:avLst/>
          </a:prstGeom>
          <a:noFill/>
          <a:ln>
            <a:noFill/>
          </a:ln>
        </p:spPr>
        <p:txBody>
          <a:bodyPr wrap="square" lIns="0" tIns="0" rIns="0" bIns="0" anchor="ctr" anchorCtr="0">
            <a:noAutofit/>
          </a:bodyPr>
          <a:lstStyle/>
          <a:p>
            <a:pPr marL="342900" marR="0" lvl="0" indent="-342900" algn="l" rtl="0">
              <a:lnSpc>
                <a:spcPct val="100000"/>
              </a:lnSpc>
              <a:spcBef>
                <a:spcPts val="0"/>
              </a:spcBef>
              <a:spcAft>
                <a:spcPts val="0"/>
              </a:spcAft>
              <a:buClr>
                <a:schemeClr val="accent1"/>
              </a:buClr>
              <a:buSzPct val="100000"/>
              <a:buFont typeface="Arial"/>
              <a:buChar char="•"/>
            </a:pPr>
            <a:r>
              <a:rPr lang="pl-PL" sz="2200" b="0" i="0" u="none" strike="noStrike" cap="none">
                <a:solidFill>
                  <a:schemeClr val="accent1"/>
                </a:solidFill>
                <a:latin typeface="Arial"/>
                <a:ea typeface="Arial"/>
                <a:cs typeface="Arial"/>
                <a:sym typeface="Arial"/>
              </a:rPr>
              <a:t>Conditionally removes the host element and it's content </a:t>
            </a:r>
          </a:p>
          <a:p>
            <a:pPr marL="342900" marR="0" lvl="0" indent="-342900" algn="l" rtl="0">
              <a:lnSpc>
                <a:spcPct val="100000"/>
              </a:lnSpc>
              <a:spcBef>
                <a:spcPts val="1200"/>
              </a:spcBef>
              <a:spcAft>
                <a:spcPts val="0"/>
              </a:spcAft>
              <a:buClr>
                <a:schemeClr val="accent1"/>
              </a:buClr>
              <a:buSzPct val="100000"/>
              <a:buFont typeface="Arial"/>
              <a:buChar char="•"/>
            </a:pPr>
            <a:r>
              <a:rPr lang="pl-PL" sz="2200" b="0" i="0" u="none" strike="noStrike" cap="none">
                <a:solidFill>
                  <a:schemeClr val="accent1"/>
                </a:solidFill>
                <a:latin typeface="Arial"/>
                <a:ea typeface="Arial"/>
                <a:cs typeface="Arial"/>
                <a:sym typeface="Arial"/>
              </a:rPr>
              <a:t>A value of false removes the element; a value of true retains the element</a:t>
            </a:r>
          </a:p>
          <a:p>
            <a:pPr marL="342900" marR="0" lvl="0" indent="-342900" algn="l" rtl="0">
              <a:lnSpc>
                <a:spcPct val="100000"/>
              </a:lnSpc>
              <a:spcBef>
                <a:spcPts val="1200"/>
              </a:spcBef>
              <a:spcAft>
                <a:spcPts val="0"/>
              </a:spcAft>
              <a:buClr>
                <a:schemeClr val="accent1"/>
              </a:buClr>
              <a:buSzPct val="100000"/>
              <a:buFont typeface="Arial"/>
              <a:buChar char="•"/>
            </a:pPr>
            <a:r>
              <a:rPr lang="pl-PL" sz="2200" b="0" i="0" u="none" strike="noStrike" cap="none">
                <a:solidFill>
                  <a:schemeClr val="accent1"/>
                </a:solidFill>
                <a:latin typeface="Arial"/>
                <a:ea typeface="Arial"/>
                <a:cs typeface="Arial"/>
                <a:sym typeface="Arial"/>
              </a:rPr>
              <a:t>The result of a test can be assigned to a variable that can be used later. </a:t>
            </a:r>
          </a:p>
          <a:p>
            <a:pPr marL="342900" marR="0" lvl="0" indent="-342900" algn="l" rtl="0">
              <a:lnSpc>
                <a:spcPct val="100000"/>
              </a:lnSpc>
              <a:spcBef>
                <a:spcPts val="1200"/>
              </a:spcBef>
              <a:buClr>
                <a:schemeClr val="accent1"/>
              </a:buClr>
              <a:buSzPct val="100000"/>
              <a:buFont typeface="Arial"/>
              <a:buNone/>
            </a:pPr>
            <a:endParaRPr sz="2200" b="0" i="0" u="none" strike="noStrike" cap="none">
              <a:solidFill>
                <a:schemeClr val="accent1"/>
              </a:solidFill>
              <a:latin typeface="Arial"/>
              <a:ea typeface="Arial"/>
              <a:cs typeface="Arial"/>
              <a:sym typeface="Arial"/>
            </a:endParaRPr>
          </a:p>
        </p:txBody>
      </p:sp>
      <p:sp>
        <p:nvSpPr>
          <p:cNvPr id="669" name="Shape 669"/>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dirty="0" smtClean="0">
                <a:solidFill>
                  <a:schemeClr val="dk2"/>
                </a:solidFill>
                <a:latin typeface="Arial"/>
                <a:ea typeface="Arial"/>
                <a:cs typeface="Arial"/>
                <a:sym typeface="Arial"/>
              </a:rPr>
              <a:t>AEM Development with HTL and Sling Models</a:t>
            </a:r>
            <a:endParaRPr lang="pl-PL" sz="1000" dirty="0">
              <a:solidFill>
                <a:schemeClr val="dk2"/>
              </a:solidFill>
              <a:latin typeface="Arial"/>
              <a:ea typeface="Arial"/>
              <a:cs typeface="Arial"/>
              <a:sym typeface="Arial"/>
            </a:endParaRPr>
          </a:p>
        </p:txBody>
      </p:sp>
      <p:sp>
        <p:nvSpPr>
          <p:cNvPr id="670" name="Shape 670"/>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a:solidFill>
                  <a:schemeClr val="accent1"/>
                </a:solidFill>
                <a:latin typeface="Arial"/>
                <a:ea typeface="Arial"/>
                <a:cs typeface="Arial"/>
                <a:sym typeface="Arial"/>
              </a:rPr>
              <a:t>42</a:t>
            </a:fld>
            <a:endParaRPr lang="pl-PL" sz="1000" b="1">
              <a:solidFill>
                <a:schemeClr val="accent1"/>
              </a:solidFill>
              <a:latin typeface="Arial"/>
              <a:ea typeface="Arial"/>
              <a:cs typeface="Arial"/>
              <a:sym typeface="Arial"/>
            </a:endParaRPr>
          </a:p>
        </p:txBody>
      </p:sp>
      <p:sp>
        <p:nvSpPr>
          <p:cNvPr id="671" name="Shape 671"/>
          <p:cNvSpPr txBox="1">
            <a:spLocks noGrp="1"/>
          </p:cNvSpPr>
          <p:nvPr>
            <p:ph type="body" idx="2"/>
          </p:nvPr>
        </p:nvSpPr>
        <p:spPr>
          <a:xfrm>
            <a:off x="6067508" y="1268414"/>
            <a:ext cx="5645100" cy="50769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accent1"/>
              </a:buClr>
              <a:buSzPct val="25000"/>
              <a:buFont typeface="Arial"/>
              <a:buNone/>
            </a:pPr>
            <a:r>
              <a:rPr lang="pl-PL" sz="1800" b="0" i="0" u="none" strike="noStrike" cap="none">
                <a:solidFill>
                  <a:schemeClr val="accent1"/>
                </a:solidFill>
                <a:latin typeface="Consolas"/>
                <a:ea typeface="Consolas"/>
                <a:cs typeface="Consolas"/>
                <a:sym typeface="Consolas"/>
              </a:rPr>
              <a:t>&lt;</a:t>
            </a:r>
            <a:r>
              <a:rPr lang="pl-PL" sz="1800" b="0" i="0" u="none" strike="noStrike" cap="none">
                <a:solidFill>
                  <a:srgbClr val="008000"/>
                </a:solidFill>
                <a:latin typeface="Consolas"/>
                <a:ea typeface="Consolas"/>
                <a:cs typeface="Consolas"/>
                <a:sym typeface="Consolas"/>
              </a:rPr>
              <a:t>p</a:t>
            </a:r>
            <a:r>
              <a:rPr lang="pl-PL" sz="1800" b="0" i="0" u="none" strike="noStrike" cap="none">
                <a:solidFill>
                  <a:schemeClr val="accent1"/>
                </a:solidFill>
                <a:latin typeface="Consolas"/>
                <a:ea typeface="Consolas"/>
                <a:cs typeface="Consolas"/>
                <a:sym typeface="Consolas"/>
              </a:rPr>
              <a:t> </a:t>
            </a:r>
            <a:r>
              <a:rPr lang="pl-PL" sz="1800" b="0" i="0" u="none" strike="noStrike" cap="none">
                <a:solidFill>
                  <a:srgbClr val="000000"/>
                </a:solidFill>
                <a:latin typeface="Consolas"/>
                <a:ea typeface="Consolas"/>
                <a:cs typeface="Consolas"/>
                <a:sym typeface="Consolas"/>
              </a:rPr>
              <a:t>data-sly-test.abc=</a:t>
            </a:r>
            <a:r>
              <a:rPr lang="pl-PL" sz="1800" b="0" i="0" u="none" strike="noStrike" cap="none">
                <a:solidFill>
                  <a:srgbClr val="800000"/>
                </a:solidFill>
                <a:latin typeface="Consolas"/>
                <a:ea typeface="Consolas"/>
                <a:cs typeface="Consolas"/>
                <a:sym typeface="Consolas"/>
              </a:rPr>
              <a:t>“${a || b || c}”</a:t>
            </a:r>
            <a:r>
              <a:rPr lang="pl-PL" sz="1800" b="0" i="0" u="none" strike="noStrike" cap="none">
                <a:solidFill>
                  <a:schemeClr val="accent1"/>
                </a:solidFill>
                <a:latin typeface="Consolas"/>
                <a:ea typeface="Consolas"/>
                <a:cs typeface="Consolas"/>
                <a:sym typeface="Consolas"/>
              </a:rPr>
              <a:t>&gt;</a:t>
            </a:r>
            <a:br>
              <a:rPr lang="pl-PL" sz="1800" b="0" i="0" u="none" strike="noStrike" cap="none">
                <a:solidFill>
                  <a:schemeClr val="accent1"/>
                </a:solidFill>
                <a:latin typeface="Consolas"/>
                <a:ea typeface="Consolas"/>
                <a:cs typeface="Consolas"/>
                <a:sym typeface="Consolas"/>
              </a:rPr>
            </a:br>
            <a:r>
              <a:rPr lang="pl-PL" sz="1800" b="0" i="0" u="none" strike="noStrike" cap="none">
                <a:solidFill>
                  <a:schemeClr val="accent1"/>
                </a:solidFill>
                <a:latin typeface="Consolas"/>
                <a:ea typeface="Consolas"/>
                <a:cs typeface="Consolas"/>
                <a:sym typeface="Consolas"/>
              </a:rPr>
              <a:t>    is true</a:t>
            </a:r>
            <a:br>
              <a:rPr lang="pl-PL" sz="1800" b="0" i="0" u="none" strike="noStrike" cap="none">
                <a:solidFill>
                  <a:schemeClr val="accent1"/>
                </a:solidFill>
                <a:latin typeface="Consolas"/>
                <a:ea typeface="Consolas"/>
                <a:cs typeface="Consolas"/>
                <a:sym typeface="Consolas"/>
              </a:rPr>
            </a:br>
            <a:r>
              <a:rPr lang="pl-PL" sz="1800" b="0" i="0" u="none" strike="noStrike" cap="none">
                <a:solidFill>
                  <a:schemeClr val="accent1"/>
                </a:solidFill>
                <a:latin typeface="Consolas"/>
                <a:ea typeface="Consolas"/>
                <a:cs typeface="Consolas"/>
                <a:sym typeface="Consolas"/>
              </a:rPr>
              <a:t>&lt;/</a:t>
            </a:r>
            <a:r>
              <a:rPr lang="pl-PL" sz="1800" b="0" i="0" u="none" strike="noStrike" cap="none">
                <a:solidFill>
                  <a:srgbClr val="008000"/>
                </a:solidFill>
                <a:latin typeface="Consolas"/>
                <a:ea typeface="Consolas"/>
                <a:cs typeface="Consolas"/>
                <a:sym typeface="Consolas"/>
              </a:rPr>
              <a:t>p</a:t>
            </a:r>
            <a:r>
              <a:rPr lang="pl-PL" sz="1800" b="0" i="0" u="none" strike="noStrike" cap="none">
                <a:solidFill>
                  <a:schemeClr val="accent1"/>
                </a:solidFill>
                <a:latin typeface="Consolas"/>
                <a:ea typeface="Consolas"/>
                <a:cs typeface="Consolas"/>
                <a:sym typeface="Consolas"/>
              </a:rPr>
              <a:t>&gt;</a:t>
            </a:r>
          </a:p>
          <a:p>
            <a:pPr marL="0" marR="0" lvl="0" indent="0" algn="l" rtl="0">
              <a:lnSpc>
                <a:spcPct val="100000"/>
              </a:lnSpc>
              <a:spcBef>
                <a:spcPts val="1200"/>
              </a:spcBef>
              <a:buClr>
                <a:schemeClr val="accent1"/>
              </a:buClr>
              <a:buSzPct val="25000"/>
              <a:buFont typeface="Arial"/>
              <a:buNone/>
            </a:pPr>
            <a:r>
              <a:rPr lang="pl-PL" sz="1800" b="0" i="0" u="none" strike="noStrike" cap="none">
                <a:solidFill>
                  <a:schemeClr val="accent1"/>
                </a:solidFill>
                <a:latin typeface="Consolas"/>
                <a:ea typeface="Consolas"/>
                <a:cs typeface="Consolas"/>
                <a:sym typeface="Consolas"/>
              </a:rPr>
              <a:t>&lt;</a:t>
            </a:r>
            <a:r>
              <a:rPr lang="pl-PL" sz="1800" b="0" i="0" u="none" strike="noStrike" cap="none">
                <a:solidFill>
                  <a:srgbClr val="008000"/>
                </a:solidFill>
                <a:latin typeface="Consolas"/>
                <a:ea typeface="Consolas"/>
                <a:cs typeface="Consolas"/>
                <a:sym typeface="Consolas"/>
              </a:rPr>
              <a:t>p</a:t>
            </a:r>
            <a:r>
              <a:rPr lang="pl-PL" sz="1800" b="0" i="0" u="none" strike="noStrike" cap="none">
                <a:solidFill>
                  <a:schemeClr val="accent1"/>
                </a:solidFill>
                <a:latin typeface="Consolas"/>
                <a:ea typeface="Consolas"/>
                <a:cs typeface="Consolas"/>
                <a:sym typeface="Consolas"/>
              </a:rPr>
              <a:t> </a:t>
            </a:r>
            <a:r>
              <a:rPr lang="pl-PL" sz="1800" b="0" i="0" u="none" strike="noStrike" cap="none">
                <a:solidFill>
                  <a:schemeClr val="dk1"/>
                </a:solidFill>
                <a:latin typeface="Consolas"/>
                <a:ea typeface="Consolas"/>
                <a:cs typeface="Consolas"/>
                <a:sym typeface="Consolas"/>
              </a:rPr>
              <a:t>data-sly-test=</a:t>
            </a:r>
            <a:r>
              <a:rPr lang="pl-PL" sz="1800" b="0" i="0" u="none" strike="noStrike" cap="none">
                <a:solidFill>
                  <a:srgbClr val="800000"/>
                </a:solidFill>
                <a:latin typeface="Consolas"/>
                <a:ea typeface="Consolas"/>
                <a:cs typeface="Consolas"/>
                <a:sym typeface="Consolas"/>
              </a:rPr>
              <a:t>“${!abc}”</a:t>
            </a:r>
            <a:r>
              <a:rPr lang="pl-PL" sz="1800" b="0" i="0" u="none" strike="noStrike" cap="none">
                <a:solidFill>
                  <a:schemeClr val="accent1"/>
                </a:solidFill>
                <a:latin typeface="Consolas"/>
                <a:ea typeface="Consolas"/>
                <a:cs typeface="Consolas"/>
                <a:sym typeface="Consolas"/>
              </a:rPr>
              <a:t>&gt;</a:t>
            </a:r>
            <a:br>
              <a:rPr lang="pl-PL" sz="1800" b="0" i="0" u="none" strike="noStrike" cap="none">
                <a:solidFill>
                  <a:schemeClr val="accent1"/>
                </a:solidFill>
                <a:latin typeface="Consolas"/>
                <a:ea typeface="Consolas"/>
                <a:cs typeface="Consolas"/>
                <a:sym typeface="Consolas"/>
              </a:rPr>
            </a:br>
            <a:r>
              <a:rPr lang="pl-PL" sz="1800" b="0" i="0" u="none" strike="noStrike" cap="none">
                <a:solidFill>
                  <a:schemeClr val="accent1"/>
                </a:solidFill>
                <a:latin typeface="Consolas"/>
                <a:ea typeface="Consolas"/>
                <a:cs typeface="Consolas"/>
                <a:sym typeface="Consolas"/>
              </a:rPr>
              <a:t>    or not </a:t>
            </a:r>
            <a:br>
              <a:rPr lang="pl-PL" sz="1800" b="0" i="0" u="none" strike="noStrike" cap="none">
                <a:solidFill>
                  <a:schemeClr val="accent1"/>
                </a:solidFill>
                <a:latin typeface="Consolas"/>
                <a:ea typeface="Consolas"/>
                <a:cs typeface="Consolas"/>
                <a:sym typeface="Consolas"/>
              </a:rPr>
            </a:br>
            <a:r>
              <a:rPr lang="pl-PL" sz="1800" b="0" i="0" u="none" strike="noStrike" cap="none">
                <a:solidFill>
                  <a:schemeClr val="accent1"/>
                </a:solidFill>
                <a:latin typeface="Consolas"/>
                <a:ea typeface="Consolas"/>
                <a:cs typeface="Consolas"/>
                <a:sym typeface="Consolas"/>
              </a:rPr>
              <a:t>&lt;/</a:t>
            </a:r>
            <a:r>
              <a:rPr lang="pl-PL" sz="1800" b="0" i="0" u="none" strike="noStrike" cap="none">
                <a:solidFill>
                  <a:srgbClr val="008000"/>
                </a:solidFill>
                <a:latin typeface="Consolas"/>
                <a:ea typeface="Consolas"/>
                <a:cs typeface="Consolas"/>
                <a:sym typeface="Consolas"/>
              </a:rPr>
              <a:t>p</a:t>
            </a:r>
            <a:r>
              <a:rPr lang="pl-PL" sz="1800" b="0" i="0" u="none" strike="noStrike" cap="none">
                <a:solidFill>
                  <a:schemeClr val="accent1"/>
                </a:solidFill>
                <a:latin typeface="Consolas"/>
                <a:ea typeface="Consolas"/>
                <a:cs typeface="Consolas"/>
                <a:sym typeface="Consolas"/>
              </a:rPr>
              <a:t>&gt;</a:t>
            </a:r>
          </a:p>
        </p:txBody>
      </p:sp>
    </p:spTree>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Shape 676"/>
          <p:cNvSpPr txBox="1">
            <a:spLocks noGrp="1"/>
          </p:cNvSpPr>
          <p:nvPr>
            <p:ph type="title"/>
          </p:nvPr>
        </p:nvSpPr>
        <p:spPr>
          <a:xfrm>
            <a:off x="479425" y="53776"/>
            <a:ext cx="9880900" cy="919732"/>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400" b="1" i="0" u="none" strike="noStrike" cap="none">
                <a:solidFill>
                  <a:schemeClr val="lt1"/>
                </a:solidFill>
                <a:latin typeface="Arial"/>
                <a:ea typeface="Arial"/>
                <a:cs typeface="Arial"/>
                <a:sym typeface="Arial"/>
              </a:rPr>
              <a:t>Block Statements – list</a:t>
            </a:r>
          </a:p>
        </p:txBody>
      </p:sp>
      <p:sp>
        <p:nvSpPr>
          <p:cNvPr id="677" name="Shape 677"/>
          <p:cNvSpPr txBox="1">
            <a:spLocks noGrp="1"/>
          </p:cNvSpPr>
          <p:nvPr>
            <p:ph type="body" idx="1"/>
          </p:nvPr>
        </p:nvSpPr>
        <p:spPr>
          <a:xfrm>
            <a:off x="479425" y="1268414"/>
            <a:ext cx="6185065" cy="5076824"/>
          </a:xfrm>
          <a:prstGeom prst="rect">
            <a:avLst/>
          </a:prstGeom>
          <a:noFill/>
          <a:ln>
            <a:noFill/>
          </a:ln>
        </p:spPr>
        <p:txBody>
          <a:bodyPr wrap="square" lIns="0" tIns="0" rIns="0" bIns="0" anchor="ctr" anchorCtr="0">
            <a:noAutofit/>
          </a:bodyPr>
          <a:lstStyle/>
          <a:p>
            <a:pPr marL="342900" marR="0" lvl="0" indent="-342900" algn="l" rtl="0">
              <a:lnSpc>
                <a:spcPct val="100000"/>
              </a:lnSpc>
              <a:spcBef>
                <a:spcPts val="0"/>
              </a:spcBef>
              <a:spcAft>
                <a:spcPts val="0"/>
              </a:spcAft>
              <a:buClr>
                <a:schemeClr val="accent1"/>
              </a:buClr>
              <a:buSzPct val="100000"/>
              <a:buFont typeface="Arial"/>
              <a:buChar char="•"/>
            </a:pPr>
            <a:r>
              <a:rPr lang="pl-PL" sz="2200" b="0" i="0" u="none" strike="noStrike" cap="none">
                <a:solidFill>
                  <a:schemeClr val="accent1"/>
                </a:solidFill>
                <a:latin typeface="Arial"/>
                <a:ea typeface="Arial"/>
                <a:cs typeface="Arial"/>
                <a:sym typeface="Arial"/>
              </a:rPr>
              <a:t>Repeats the content of the host element for each enumerable property in the provided </a:t>
            </a:r>
          </a:p>
          <a:p>
            <a:pPr marL="342900" marR="0" lvl="0" indent="-342900" algn="l" rtl="0">
              <a:lnSpc>
                <a:spcPct val="100000"/>
              </a:lnSpc>
              <a:spcBef>
                <a:spcPts val="1200"/>
              </a:spcBef>
              <a:spcAft>
                <a:spcPts val="0"/>
              </a:spcAft>
              <a:buClr>
                <a:srgbClr val="800000"/>
              </a:buClr>
              <a:buSzPct val="100000"/>
              <a:buFont typeface="Arial"/>
              <a:buChar char="•"/>
            </a:pPr>
            <a:r>
              <a:rPr lang="pl-PL" sz="2200" b="0" i="0" u="none" strike="noStrike" cap="none">
                <a:solidFill>
                  <a:srgbClr val="800000"/>
                </a:solidFill>
                <a:latin typeface="Consolas"/>
                <a:ea typeface="Consolas"/>
                <a:cs typeface="Consolas"/>
                <a:sym typeface="Consolas"/>
              </a:rPr>
              <a:t>item</a:t>
            </a:r>
            <a:r>
              <a:rPr lang="pl-PL" sz="2200" b="0" i="0" u="none" strike="noStrike" cap="none">
                <a:solidFill>
                  <a:srgbClr val="800000"/>
                </a:solidFill>
                <a:latin typeface="Arial"/>
                <a:ea typeface="Arial"/>
                <a:cs typeface="Arial"/>
                <a:sym typeface="Arial"/>
              </a:rPr>
              <a:t> </a:t>
            </a:r>
            <a:r>
              <a:rPr lang="pl-PL" sz="2200" b="0" i="0" u="none" strike="noStrike" cap="none">
                <a:solidFill>
                  <a:schemeClr val="accent1"/>
                </a:solidFill>
                <a:latin typeface="Arial"/>
                <a:ea typeface="Arial"/>
                <a:cs typeface="Arial"/>
                <a:sym typeface="Arial"/>
              </a:rPr>
              <a:t>- the current item in the iteration.</a:t>
            </a:r>
          </a:p>
          <a:p>
            <a:pPr marL="342900" marR="0" lvl="0" indent="-342900" algn="l" rtl="0">
              <a:lnSpc>
                <a:spcPct val="100000"/>
              </a:lnSpc>
              <a:spcBef>
                <a:spcPts val="1200"/>
              </a:spcBef>
              <a:spcAft>
                <a:spcPts val="0"/>
              </a:spcAft>
              <a:buClr>
                <a:srgbClr val="800000"/>
              </a:buClr>
              <a:buSzPct val="100000"/>
              <a:buFont typeface="Arial"/>
              <a:buChar char="•"/>
            </a:pPr>
            <a:r>
              <a:rPr lang="pl-PL" sz="2200" b="0" i="0" u="none" strike="noStrike" cap="none">
                <a:solidFill>
                  <a:srgbClr val="800000"/>
                </a:solidFill>
                <a:latin typeface="Consolas"/>
                <a:ea typeface="Consolas"/>
                <a:cs typeface="Consolas"/>
                <a:sym typeface="Consolas"/>
              </a:rPr>
              <a:t>itemList</a:t>
            </a:r>
            <a:r>
              <a:rPr lang="pl-PL" sz="2200" b="0" i="0" u="none" strike="noStrike" cap="none">
                <a:solidFill>
                  <a:schemeClr val="accent1"/>
                </a:solidFill>
                <a:latin typeface="Arial"/>
                <a:ea typeface="Arial"/>
                <a:cs typeface="Arial"/>
                <a:sym typeface="Arial"/>
              </a:rPr>
              <a:t>-  object holding the following properties</a:t>
            </a:r>
          </a:p>
          <a:p>
            <a:pPr marL="615950" marR="0" lvl="2" indent="-349250" algn="l" rtl="0">
              <a:lnSpc>
                <a:spcPct val="100000"/>
              </a:lnSpc>
              <a:spcBef>
                <a:spcPts val="600"/>
              </a:spcBef>
              <a:spcAft>
                <a:spcPts val="0"/>
              </a:spcAft>
              <a:buClr>
                <a:schemeClr val="accent1"/>
              </a:buClr>
              <a:buSzPct val="100000"/>
              <a:buFont typeface="Arial"/>
              <a:buChar char="•"/>
            </a:pPr>
            <a:r>
              <a:rPr lang="pl-PL" sz="2000" b="0" i="0" u="none" strike="noStrike" cap="none">
                <a:solidFill>
                  <a:srgbClr val="800000"/>
                </a:solidFill>
                <a:latin typeface="Consolas"/>
                <a:ea typeface="Consolas"/>
                <a:cs typeface="Consolas"/>
                <a:sym typeface="Consolas"/>
              </a:rPr>
              <a:t>index</a:t>
            </a:r>
            <a:r>
              <a:rPr lang="pl-PL" sz="2000" b="0" i="0" u="none" strike="noStrike" cap="none">
                <a:solidFill>
                  <a:schemeClr val="dk1"/>
                </a:solidFill>
                <a:latin typeface="Arial"/>
                <a:ea typeface="Arial"/>
                <a:cs typeface="Arial"/>
                <a:sym typeface="Arial"/>
              </a:rPr>
              <a:t> - zero-based counter (0..length-1) </a:t>
            </a:r>
          </a:p>
          <a:p>
            <a:pPr marL="615950" marR="0" lvl="2" indent="-349250" algn="l" rtl="0">
              <a:lnSpc>
                <a:spcPct val="100000"/>
              </a:lnSpc>
              <a:spcBef>
                <a:spcPts val="600"/>
              </a:spcBef>
              <a:spcAft>
                <a:spcPts val="0"/>
              </a:spcAft>
              <a:buClr>
                <a:schemeClr val="accent1"/>
              </a:buClr>
              <a:buSzPct val="100000"/>
              <a:buFont typeface="Arial"/>
              <a:buChar char="•"/>
            </a:pPr>
            <a:r>
              <a:rPr lang="pl-PL" sz="2000" b="0" i="0" u="none" strike="noStrike" cap="none">
                <a:solidFill>
                  <a:srgbClr val="800000"/>
                </a:solidFill>
                <a:latin typeface="Consolas"/>
                <a:ea typeface="Consolas"/>
                <a:cs typeface="Consolas"/>
                <a:sym typeface="Consolas"/>
              </a:rPr>
              <a:t>count </a:t>
            </a:r>
            <a:r>
              <a:rPr lang="pl-PL" sz="2000" b="0" i="0" u="none" strike="noStrike" cap="none">
                <a:solidFill>
                  <a:schemeClr val="dk1"/>
                </a:solidFill>
                <a:latin typeface="Arial"/>
                <a:ea typeface="Arial"/>
                <a:cs typeface="Arial"/>
                <a:sym typeface="Arial"/>
              </a:rPr>
              <a:t>- one-based counter (1..length)</a:t>
            </a:r>
          </a:p>
          <a:p>
            <a:pPr marL="615950" marR="0" lvl="2" indent="-349250" algn="l" rtl="0">
              <a:lnSpc>
                <a:spcPct val="100000"/>
              </a:lnSpc>
              <a:spcBef>
                <a:spcPts val="600"/>
              </a:spcBef>
              <a:spcAft>
                <a:spcPts val="0"/>
              </a:spcAft>
              <a:buClr>
                <a:schemeClr val="accent1"/>
              </a:buClr>
              <a:buSzPct val="100000"/>
              <a:buFont typeface="Arial"/>
              <a:buChar char="•"/>
            </a:pPr>
            <a:r>
              <a:rPr lang="pl-PL" sz="2000" b="0" i="0" u="none" strike="noStrike" cap="none">
                <a:solidFill>
                  <a:srgbClr val="800000"/>
                </a:solidFill>
                <a:latin typeface="Consolas"/>
                <a:ea typeface="Consolas"/>
                <a:cs typeface="Consolas"/>
                <a:sym typeface="Consolas"/>
              </a:rPr>
              <a:t>first</a:t>
            </a:r>
            <a:r>
              <a:rPr lang="pl-PL" sz="2000" b="0" i="0" u="none" strike="noStrike" cap="none">
                <a:solidFill>
                  <a:schemeClr val="dk1"/>
                </a:solidFill>
                <a:latin typeface="Arial"/>
                <a:ea typeface="Arial"/>
                <a:cs typeface="Arial"/>
                <a:sym typeface="Arial"/>
              </a:rPr>
              <a:t> - true if the current item is the first item.</a:t>
            </a:r>
          </a:p>
          <a:p>
            <a:pPr marL="615950" marR="0" lvl="2" indent="-349250" algn="l" rtl="0">
              <a:lnSpc>
                <a:spcPct val="100000"/>
              </a:lnSpc>
              <a:spcBef>
                <a:spcPts val="600"/>
              </a:spcBef>
              <a:spcAft>
                <a:spcPts val="0"/>
              </a:spcAft>
              <a:buClr>
                <a:schemeClr val="accent1"/>
              </a:buClr>
              <a:buSzPct val="100000"/>
              <a:buFont typeface="Arial"/>
              <a:buChar char="•"/>
            </a:pPr>
            <a:r>
              <a:rPr lang="pl-PL" sz="2000" b="0" i="0" u="none" strike="noStrike" cap="none">
                <a:solidFill>
                  <a:srgbClr val="800000"/>
                </a:solidFill>
                <a:latin typeface="Consolas"/>
                <a:ea typeface="Consolas"/>
                <a:cs typeface="Consolas"/>
                <a:sym typeface="Consolas"/>
              </a:rPr>
              <a:t>middle</a:t>
            </a:r>
            <a:r>
              <a:rPr lang="pl-PL" sz="2000" b="0" i="0" u="none" strike="noStrike" cap="none">
                <a:solidFill>
                  <a:schemeClr val="dk1"/>
                </a:solidFill>
                <a:latin typeface="Arial"/>
                <a:ea typeface="Arial"/>
                <a:cs typeface="Arial"/>
                <a:sym typeface="Arial"/>
              </a:rPr>
              <a:t> - true if the current item is neither the first nor the last item</a:t>
            </a:r>
          </a:p>
          <a:p>
            <a:pPr marL="615950" marR="0" lvl="2" indent="-349250" algn="l" rtl="0">
              <a:lnSpc>
                <a:spcPct val="100000"/>
              </a:lnSpc>
              <a:spcBef>
                <a:spcPts val="600"/>
              </a:spcBef>
              <a:spcAft>
                <a:spcPts val="0"/>
              </a:spcAft>
              <a:buClr>
                <a:schemeClr val="accent1"/>
              </a:buClr>
              <a:buSzPct val="100000"/>
              <a:buFont typeface="Arial"/>
              <a:buChar char="•"/>
            </a:pPr>
            <a:r>
              <a:rPr lang="pl-PL" sz="2000" b="0" i="0" u="none" strike="noStrike" cap="none">
                <a:solidFill>
                  <a:srgbClr val="800000"/>
                </a:solidFill>
                <a:latin typeface="Consolas"/>
                <a:ea typeface="Consolas"/>
                <a:cs typeface="Consolas"/>
                <a:sym typeface="Consolas"/>
              </a:rPr>
              <a:t>last</a:t>
            </a:r>
            <a:r>
              <a:rPr lang="pl-PL" sz="2000" b="0" i="0" u="none" strike="noStrike" cap="none">
                <a:solidFill>
                  <a:schemeClr val="dk1"/>
                </a:solidFill>
                <a:latin typeface="Arial"/>
                <a:ea typeface="Arial"/>
                <a:cs typeface="Arial"/>
                <a:sym typeface="Arial"/>
              </a:rPr>
              <a:t> - true if the current item is the last item</a:t>
            </a:r>
          </a:p>
          <a:p>
            <a:pPr marL="615950" marR="0" lvl="2" indent="-349250" algn="l" rtl="0">
              <a:lnSpc>
                <a:spcPct val="100000"/>
              </a:lnSpc>
              <a:spcBef>
                <a:spcPts val="600"/>
              </a:spcBef>
              <a:spcAft>
                <a:spcPts val="0"/>
              </a:spcAft>
              <a:buClr>
                <a:schemeClr val="accent1"/>
              </a:buClr>
              <a:buSzPct val="100000"/>
              <a:buFont typeface="Arial"/>
              <a:buChar char="•"/>
            </a:pPr>
            <a:r>
              <a:rPr lang="pl-PL" sz="2000" b="0" i="0" u="none" strike="noStrike" cap="none">
                <a:solidFill>
                  <a:srgbClr val="800000"/>
                </a:solidFill>
                <a:latin typeface="Consolas"/>
                <a:ea typeface="Consolas"/>
                <a:cs typeface="Consolas"/>
                <a:sym typeface="Consolas"/>
              </a:rPr>
              <a:t>odd</a:t>
            </a:r>
            <a:r>
              <a:rPr lang="pl-PL" sz="2000" b="0" i="0" u="none" strike="noStrike" cap="none">
                <a:solidFill>
                  <a:schemeClr val="dk1"/>
                </a:solidFill>
                <a:latin typeface="Arial"/>
                <a:ea typeface="Arial"/>
                <a:cs typeface="Arial"/>
                <a:sym typeface="Arial"/>
              </a:rPr>
              <a:t> - true if index is odd</a:t>
            </a:r>
          </a:p>
          <a:p>
            <a:pPr marL="615950" marR="0" lvl="2" indent="-349250" algn="l" rtl="0">
              <a:lnSpc>
                <a:spcPct val="100000"/>
              </a:lnSpc>
              <a:spcBef>
                <a:spcPts val="600"/>
              </a:spcBef>
              <a:buClr>
                <a:schemeClr val="accent1"/>
              </a:buClr>
              <a:buSzPct val="100000"/>
              <a:buFont typeface="Arial"/>
              <a:buChar char="•"/>
            </a:pPr>
            <a:r>
              <a:rPr lang="pl-PL" sz="2000" b="0" i="0" u="none" strike="noStrike" cap="none">
                <a:solidFill>
                  <a:srgbClr val="800000"/>
                </a:solidFill>
                <a:latin typeface="Consolas"/>
                <a:ea typeface="Consolas"/>
                <a:cs typeface="Consolas"/>
                <a:sym typeface="Consolas"/>
              </a:rPr>
              <a:t>even</a:t>
            </a:r>
            <a:r>
              <a:rPr lang="pl-PL" sz="2000" b="0" i="0" u="none" strike="noStrike" cap="none">
                <a:solidFill>
                  <a:schemeClr val="dk1"/>
                </a:solidFill>
                <a:latin typeface="Arial"/>
                <a:ea typeface="Arial"/>
                <a:cs typeface="Arial"/>
                <a:sym typeface="Arial"/>
              </a:rPr>
              <a:t> - true if index is even</a:t>
            </a:r>
          </a:p>
        </p:txBody>
      </p:sp>
      <p:sp>
        <p:nvSpPr>
          <p:cNvPr id="678" name="Shape 678"/>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dirty="0" smtClean="0">
                <a:solidFill>
                  <a:schemeClr val="dk2"/>
                </a:solidFill>
                <a:latin typeface="Arial"/>
                <a:ea typeface="Arial"/>
                <a:cs typeface="Arial"/>
                <a:sym typeface="Arial"/>
              </a:rPr>
              <a:t>AEM Development with HTL and Sling Models</a:t>
            </a:r>
            <a:endParaRPr lang="pl-PL" sz="1000" dirty="0">
              <a:solidFill>
                <a:schemeClr val="dk2"/>
              </a:solidFill>
              <a:latin typeface="Arial"/>
              <a:ea typeface="Arial"/>
              <a:cs typeface="Arial"/>
              <a:sym typeface="Arial"/>
            </a:endParaRPr>
          </a:p>
        </p:txBody>
      </p:sp>
      <p:sp>
        <p:nvSpPr>
          <p:cNvPr id="679" name="Shape 679"/>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a:solidFill>
                  <a:schemeClr val="accent1"/>
                </a:solidFill>
                <a:latin typeface="Arial"/>
                <a:ea typeface="Arial"/>
                <a:cs typeface="Arial"/>
                <a:sym typeface="Arial"/>
              </a:rPr>
              <a:t>43</a:t>
            </a:fld>
            <a:endParaRPr lang="pl-PL" sz="1000" b="1">
              <a:solidFill>
                <a:schemeClr val="accent1"/>
              </a:solidFill>
              <a:latin typeface="Arial"/>
              <a:ea typeface="Arial"/>
              <a:cs typeface="Arial"/>
              <a:sym typeface="Arial"/>
            </a:endParaRPr>
          </a:p>
        </p:txBody>
      </p:sp>
      <p:sp>
        <p:nvSpPr>
          <p:cNvPr id="680" name="Shape 680"/>
          <p:cNvSpPr txBox="1">
            <a:spLocks noGrp="1"/>
          </p:cNvSpPr>
          <p:nvPr>
            <p:ph type="body" idx="2"/>
          </p:nvPr>
        </p:nvSpPr>
        <p:spPr>
          <a:xfrm>
            <a:off x="7196345" y="1268414"/>
            <a:ext cx="4732439" cy="5076824"/>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accent1"/>
              </a:buClr>
              <a:buSzPct val="25000"/>
              <a:buFont typeface="Arial"/>
              <a:buNone/>
            </a:pPr>
            <a:r>
              <a:rPr lang="pl-PL" sz="1800" b="0" i="0" u="none" strike="noStrike" cap="none">
                <a:solidFill>
                  <a:schemeClr val="accent1"/>
                </a:solidFill>
                <a:latin typeface="Consolas"/>
                <a:ea typeface="Consolas"/>
                <a:cs typeface="Consolas"/>
                <a:sym typeface="Consolas"/>
              </a:rPr>
              <a:t>&lt;</a:t>
            </a:r>
            <a:r>
              <a:rPr lang="pl-PL" sz="1800" b="0" i="0" u="none" strike="noStrike" cap="none">
                <a:solidFill>
                  <a:srgbClr val="008000"/>
                </a:solidFill>
                <a:latin typeface="Consolas"/>
                <a:ea typeface="Consolas"/>
                <a:cs typeface="Consolas"/>
                <a:sym typeface="Consolas"/>
              </a:rPr>
              <a:t>dl</a:t>
            </a:r>
            <a:r>
              <a:rPr lang="pl-PL" sz="1800" b="0" i="0" u="none" strike="noStrike" cap="none">
                <a:solidFill>
                  <a:schemeClr val="accent1"/>
                </a:solidFill>
                <a:latin typeface="Consolas"/>
                <a:ea typeface="Consolas"/>
                <a:cs typeface="Consolas"/>
                <a:sym typeface="Consolas"/>
              </a:rPr>
              <a:t> </a:t>
            </a:r>
            <a:r>
              <a:rPr lang="pl-PL" sz="1800" b="0" i="0" u="none" strike="noStrike" cap="none">
                <a:solidFill>
                  <a:schemeClr val="dk1"/>
                </a:solidFill>
                <a:latin typeface="Consolas"/>
                <a:ea typeface="Consolas"/>
                <a:cs typeface="Consolas"/>
                <a:sym typeface="Consolas"/>
              </a:rPr>
              <a:t>data-sly-list=</a:t>
            </a:r>
            <a:r>
              <a:rPr lang="pl-PL" sz="1800" b="0" i="0" u="none" strike="noStrike" cap="none">
                <a:solidFill>
                  <a:srgbClr val="800000"/>
                </a:solidFill>
                <a:latin typeface="Consolas"/>
                <a:ea typeface="Consolas"/>
                <a:cs typeface="Consolas"/>
                <a:sym typeface="Consolas"/>
              </a:rPr>
              <a:t>“{currentPage.listChildren}"</a:t>
            </a:r>
            <a:r>
              <a:rPr lang="pl-PL" sz="1800" b="0" i="0" u="none" strike="noStrike" cap="none">
                <a:solidFill>
                  <a:schemeClr val="accent1"/>
                </a:solidFill>
                <a:latin typeface="Consolas"/>
                <a:ea typeface="Consolas"/>
                <a:cs typeface="Consolas"/>
                <a:sym typeface="Consolas"/>
              </a:rPr>
              <a:t>&gt; </a:t>
            </a:r>
            <a:br>
              <a:rPr lang="pl-PL" sz="1800" b="0" i="0" u="none" strike="noStrike" cap="none">
                <a:solidFill>
                  <a:schemeClr val="accent1"/>
                </a:solidFill>
                <a:latin typeface="Consolas"/>
                <a:ea typeface="Consolas"/>
                <a:cs typeface="Consolas"/>
                <a:sym typeface="Consolas"/>
              </a:rPr>
            </a:br>
            <a:r>
              <a:rPr lang="pl-PL" sz="1800" b="0" i="0" u="none" strike="noStrike" cap="none">
                <a:solidFill>
                  <a:schemeClr val="accent1"/>
                </a:solidFill>
                <a:latin typeface="Consolas"/>
                <a:ea typeface="Consolas"/>
                <a:cs typeface="Consolas"/>
                <a:sym typeface="Consolas"/>
              </a:rPr>
              <a:t>	&lt;</a:t>
            </a:r>
            <a:r>
              <a:rPr lang="pl-PL" sz="1800" b="0" i="0" u="none" strike="noStrike" cap="none">
                <a:solidFill>
                  <a:srgbClr val="008000"/>
                </a:solidFill>
                <a:latin typeface="Consolas"/>
                <a:ea typeface="Consolas"/>
                <a:cs typeface="Consolas"/>
                <a:sym typeface="Consolas"/>
              </a:rPr>
              <a:t>dt</a:t>
            </a:r>
            <a:r>
              <a:rPr lang="pl-PL" sz="1800" b="0" i="0" u="none" strike="noStrike" cap="none">
                <a:solidFill>
                  <a:schemeClr val="accent1"/>
                </a:solidFill>
                <a:latin typeface="Consolas"/>
                <a:ea typeface="Consolas"/>
                <a:cs typeface="Consolas"/>
                <a:sym typeface="Consolas"/>
              </a:rPr>
              <a:t>&gt;</a:t>
            </a:r>
            <a:r>
              <a:rPr lang="pl-PL" sz="1800" b="0" i="0" u="none" strike="noStrike" cap="none">
                <a:solidFill>
                  <a:srgbClr val="800000"/>
                </a:solidFill>
                <a:latin typeface="Consolas"/>
                <a:ea typeface="Consolas"/>
                <a:cs typeface="Consolas"/>
                <a:sym typeface="Consolas"/>
              </a:rPr>
              <a:t>index: ${itemList.index}</a:t>
            </a:r>
            <a:r>
              <a:rPr lang="pl-PL" sz="1800" b="0" i="0" u="none" strike="noStrike" cap="none">
                <a:solidFill>
                  <a:schemeClr val="accent1"/>
                </a:solidFill>
                <a:latin typeface="Consolas"/>
                <a:ea typeface="Consolas"/>
                <a:cs typeface="Consolas"/>
                <a:sym typeface="Consolas"/>
              </a:rPr>
              <a:t>&lt;/</a:t>
            </a:r>
            <a:r>
              <a:rPr lang="pl-PL" sz="1800" b="0" i="0" u="none" strike="noStrike" cap="none">
                <a:solidFill>
                  <a:srgbClr val="008000"/>
                </a:solidFill>
                <a:latin typeface="Consolas"/>
                <a:ea typeface="Consolas"/>
                <a:cs typeface="Consolas"/>
                <a:sym typeface="Consolas"/>
              </a:rPr>
              <a:t>dt</a:t>
            </a:r>
            <a:r>
              <a:rPr lang="pl-PL" sz="1800" b="0" i="0" u="none" strike="noStrike" cap="none">
                <a:solidFill>
                  <a:schemeClr val="accent1"/>
                </a:solidFill>
                <a:latin typeface="Consolas"/>
                <a:ea typeface="Consolas"/>
                <a:cs typeface="Consolas"/>
                <a:sym typeface="Consolas"/>
              </a:rPr>
              <a:t>&gt; 	&lt;</a:t>
            </a:r>
            <a:r>
              <a:rPr lang="pl-PL" sz="1800" b="0" i="0" u="none" strike="noStrike" cap="none">
                <a:solidFill>
                  <a:srgbClr val="008000"/>
                </a:solidFill>
                <a:latin typeface="Consolas"/>
                <a:ea typeface="Consolas"/>
                <a:cs typeface="Consolas"/>
                <a:sym typeface="Consolas"/>
              </a:rPr>
              <a:t>dd</a:t>
            </a:r>
            <a:r>
              <a:rPr lang="pl-PL" sz="1800" b="0" i="0" u="none" strike="noStrike" cap="none">
                <a:solidFill>
                  <a:schemeClr val="accent1"/>
                </a:solidFill>
                <a:latin typeface="Consolas"/>
                <a:ea typeface="Consolas"/>
                <a:cs typeface="Consolas"/>
                <a:sym typeface="Consolas"/>
              </a:rPr>
              <a:t>&gt;</a:t>
            </a:r>
            <a:r>
              <a:rPr lang="pl-PL" sz="1800" b="0" i="0" u="none" strike="noStrike" cap="none">
                <a:solidFill>
                  <a:srgbClr val="800000"/>
                </a:solidFill>
                <a:latin typeface="Consolas"/>
                <a:ea typeface="Consolas"/>
                <a:cs typeface="Consolas"/>
                <a:sym typeface="Consolas"/>
              </a:rPr>
              <a:t>value: ${item.title}</a:t>
            </a:r>
            <a:r>
              <a:rPr lang="pl-PL" sz="1800" b="0" i="0" u="none" strike="noStrike" cap="none">
                <a:solidFill>
                  <a:schemeClr val="accent1"/>
                </a:solidFill>
                <a:latin typeface="Consolas"/>
                <a:ea typeface="Consolas"/>
                <a:cs typeface="Consolas"/>
                <a:sym typeface="Consolas"/>
              </a:rPr>
              <a:t>&lt;/</a:t>
            </a:r>
            <a:r>
              <a:rPr lang="pl-PL" sz="1800" b="0" i="0" u="none" strike="noStrike" cap="none">
                <a:solidFill>
                  <a:srgbClr val="008000"/>
                </a:solidFill>
                <a:latin typeface="Consolas"/>
                <a:ea typeface="Consolas"/>
                <a:cs typeface="Consolas"/>
                <a:sym typeface="Consolas"/>
              </a:rPr>
              <a:t>dd</a:t>
            </a:r>
            <a:r>
              <a:rPr lang="pl-PL" sz="1800" b="0" i="0" u="none" strike="noStrike" cap="none">
                <a:solidFill>
                  <a:schemeClr val="accent1"/>
                </a:solidFill>
                <a:latin typeface="Consolas"/>
                <a:ea typeface="Consolas"/>
                <a:cs typeface="Consolas"/>
                <a:sym typeface="Consolas"/>
              </a:rPr>
              <a:t>&gt; </a:t>
            </a:r>
            <a:br>
              <a:rPr lang="pl-PL" sz="1800" b="0" i="0" u="none" strike="noStrike" cap="none">
                <a:solidFill>
                  <a:schemeClr val="accent1"/>
                </a:solidFill>
                <a:latin typeface="Consolas"/>
                <a:ea typeface="Consolas"/>
                <a:cs typeface="Consolas"/>
                <a:sym typeface="Consolas"/>
              </a:rPr>
            </a:br>
            <a:r>
              <a:rPr lang="pl-PL" sz="1800" b="0" i="0" u="none" strike="noStrike" cap="none">
                <a:solidFill>
                  <a:schemeClr val="accent1"/>
                </a:solidFill>
                <a:latin typeface="Consolas"/>
                <a:ea typeface="Consolas"/>
                <a:cs typeface="Consolas"/>
                <a:sym typeface="Consolas"/>
              </a:rPr>
              <a:t>&lt;/</a:t>
            </a:r>
            <a:r>
              <a:rPr lang="pl-PL" sz="1800" b="0" i="0" u="none" strike="noStrike" cap="none">
                <a:solidFill>
                  <a:srgbClr val="008000"/>
                </a:solidFill>
                <a:latin typeface="Consolas"/>
                <a:ea typeface="Consolas"/>
                <a:cs typeface="Consolas"/>
                <a:sym typeface="Consolas"/>
              </a:rPr>
              <a:t>dl</a:t>
            </a:r>
            <a:r>
              <a:rPr lang="pl-PL" sz="1800" b="0" i="0" u="none" strike="noStrike" cap="none">
                <a:solidFill>
                  <a:schemeClr val="accent1"/>
                </a:solidFill>
                <a:latin typeface="Consolas"/>
                <a:ea typeface="Consolas"/>
                <a:cs typeface="Consolas"/>
                <a:sym typeface="Consolas"/>
              </a:rPr>
              <a:t>&gt;</a:t>
            </a:r>
          </a:p>
        </p:txBody>
      </p:sp>
    </p:spTree>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Shape 685"/>
          <p:cNvSpPr txBox="1">
            <a:spLocks noGrp="1"/>
          </p:cNvSpPr>
          <p:nvPr>
            <p:ph type="title"/>
          </p:nvPr>
        </p:nvSpPr>
        <p:spPr>
          <a:xfrm>
            <a:off x="479425" y="53776"/>
            <a:ext cx="9880900" cy="919732"/>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400" b="1" i="0" u="none" strike="noStrike" cap="none">
                <a:solidFill>
                  <a:schemeClr val="lt1"/>
                </a:solidFill>
                <a:latin typeface="Arial"/>
                <a:ea typeface="Arial"/>
                <a:cs typeface="Arial"/>
                <a:sym typeface="Arial"/>
              </a:rPr>
              <a:t>Block Statements – attribute</a:t>
            </a:r>
          </a:p>
        </p:txBody>
      </p:sp>
      <p:sp>
        <p:nvSpPr>
          <p:cNvPr id="686" name="Shape 686"/>
          <p:cNvSpPr txBox="1">
            <a:spLocks noGrp="1"/>
          </p:cNvSpPr>
          <p:nvPr>
            <p:ph type="body" idx="1"/>
          </p:nvPr>
        </p:nvSpPr>
        <p:spPr>
          <a:xfrm>
            <a:off x="592525" y="1284568"/>
            <a:ext cx="7872900" cy="1768800"/>
          </a:xfrm>
          <a:prstGeom prst="rect">
            <a:avLst/>
          </a:prstGeom>
          <a:noFill/>
          <a:ln>
            <a:noFill/>
          </a:ln>
        </p:spPr>
        <p:txBody>
          <a:bodyPr wrap="square" lIns="0" tIns="0" rIns="0" bIns="0" anchor="ctr" anchorCtr="0">
            <a:noAutofit/>
          </a:bodyPr>
          <a:lstStyle/>
          <a:p>
            <a:pPr marL="342900" marR="0" lvl="0" indent="-342900" algn="l" rtl="0">
              <a:lnSpc>
                <a:spcPct val="100000"/>
              </a:lnSpc>
              <a:spcBef>
                <a:spcPts val="0"/>
              </a:spcBef>
              <a:spcAft>
                <a:spcPts val="0"/>
              </a:spcAft>
              <a:buClr>
                <a:schemeClr val="accent1"/>
              </a:buClr>
              <a:buSzPct val="100000"/>
              <a:buFont typeface="Arial"/>
              <a:buChar char="•"/>
            </a:pPr>
            <a:r>
              <a:rPr lang="pl-PL" sz="2200" b="0" i="0" u="none" strike="noStrike" cap="none">
                <a:solidFill>
                  <a:schemeClr val="accent1"/>
                </a:solidFill>
                <a:latin typeface="Arial"/>
                <a:ea typeface="Arial"/>
                <a:cs typeface="Arial"/>
                <a:sym typeface="Arial"/>
              </a:rPr>
              <a:t>Adds attributes to the host element if value is set</a:t>
            </a:r>
          </a:p>
          <a:p>
            <a:pPr marL="342900" marR="0" lvl="0" indent="-342900" algn="l" rtl="0">
              <a:lnSpc>
                <a:spcPct val="100000"/>
              </a:lnSpc>
              <a:spcBef>
                <a:spcPts val="1200"/>
              </a:spcBef>
              <a:buClr>
                <a:schemeClr val="accent1"/>
              </a:buClr>
              <a:buSzPct val="100000"/>
              <a:buFont typeface="Arial"/>
              <a:buChar char="•"/>
            </a:pPr>
            <a:r>
              <a:rPr lang="pl-PL" sz="2200" b="0" i="0" u="none" strike="noStrike" cap="none">
                <a:solidFill>
                  <a:schemeClr val="accent1"/>
                </a:solidFill>
                <a:latin typeface="Arial"/>
                <a:ea typeface="Arial"/>
                <a:cs typeface="Arial"/>
                <a:sym typeface="Arial"/>
              </a:rPr>
              <a:t>You may pass map of attributes </a:t>
            </a:r>
          </a:p>
        </p:txBody>
      </p:sp>
      <p:sp>
        <p:nvSpPr>
          <p:cNvPr id="687" name="Shape 687"/>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dirty="0" smtClean="0">
                <a:solidFill>
                  <a:schemeClr val="dk2"/>
                </a:solidFill>
                <a:latin typeface="Arial"/>
                <a:ea typeface="Arial"/>
                <a:cs typeface="Arial"/>
                <a:sym typeface="Arial"/>
              </a:rPr>
              <a:t>AEM Development with HTL and Sling Models</a:t>
            </a:r>
            <a:endParaRPr lang="pl-PL" sz="1000" dirty="0">
              <a:solidFill>
                <a:schemeClr val="dk2"/>
              </a:solidFill>
              <a:latin typeface="Arial"/>
              <a:ea typeface="Arial"/>
              <a:cs typeface="Arial"/>
              <a:sym typeface="Arial"/>
            </a:endParaRPr>
          </a:p>
        </p:txBody>
      </p:sp>
      <p:sp>
        <p:nvSpPr>
          <p:cNvPr id="688" name="Shape 688"/>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a:solidFill>
                  <a:schemeClr val="accent1"/>
                </a:solidFill>
                <a:latin typeface="Arial"/>
                <a:ea typeface="Arial"/>
                <a:cs typeface="Arial"/>
                <a:sym typeface="Arial"/>
              </a:rPr>
              <a:t>44</a:t>
            </a:fld>
            <a:endParaRPr lang="pl-PL" sz="1000" b="1">
              <a:solidFill>
                <a:schemeClr val="accent1"/>
              </a:solidFill>
              <a:latin typeface="Arial"/>
              <a:ea typeface="Arial"/>
              <a:cs typeface="Arial"/>
              <a:sym typeface="Arial"/>
            </a:endParaRPr>
          </a:p>
        </p:txBody>
      </p:sp>
      <p:sp>
        <p:nvSpPr>
          <p:cNvPr id="689" name="Shape 689"/>
          <p:cNvSpPr txBox="1">
            <a:spLocks noGrp="1"/>
          </p:cNvSpPr>
          <p:nvPr>
            <p:ph type="body" idx="2"/>
          </p:nvPr>
        </p:nvSpPr>
        <p:spPr>
          <a:xfrm>
            <a:off x="1639775" y="2714125"/>
            <a:ext cx="10072800" cy="16236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accent1"/>
              </a:buClr>
              <a:buSzPct val="25000"/>
              <a:buFont typeface="Arial"/>
              <a:buNone/>
            </a:pPr>
            <a:r>
              <a:rPr lang="pl-PL" sz="1800" b="0" i="0" u="none" strike="noStrike" cap="none">
                <a:solidFill>
                  <a:schemeClr val="accent1"/>
                </a:solidFill>
                <a:latin typeface="Consolas"/>
                <a:ea typeface="Consolas"/>
                <a:cs typeface="Consolas"/>
                <a:sym typeface="Consolas"/>
              </a:rPr>
              <a:t>&lt;</a:t>
            </a:r>
            <a:r>
              <a:rPr lang="pl-PL" sz="1800" b="0" i="0" u="none" strike="noStrike" cap="none">
                <a:solidFill>
                  <a:srgbClr val="008000"/>
                </a:solidFill>
                <a:latin typeface="Consolas"/>
                <a:ea typeface="Consolas"/>
                <a:cs typeface="Consolas"/>
                <a:sym typeface="Consolas"/>
              </a:rPr>
              <a:t>div</a:t>
            </a:r>
            <a:r>
              <a:rPr lang="pl-PL" sz="1800" b="0" i="0" u="none" strike="noStrike" cap="none">
                <a:solidFill>
                  <a:schemeClr val="accent1"/>
                </a:solidFill>
                <a:latin typeface="Consolas"/>
                <a:ea typeface="Consolas"/>
                <a:cs typeface="Consolas"/>
                <a:sym typeface="Consolas"/>
              </a:rPr>
              <a:t> </a:t>
            </a:r>
            <a:r>
              <a:rPr lang="pl-PL" sz="1800" b="0" i="0" u="none" strike="noStrike" cap="none">
                <a:solidFill>
                  <a:srgbClr val="000000"/>
                </a:solidFill>
                <a:latin typeface="Consolas"/>
                <a:ea typeface="Consolas"/>
                <a:cs typeface="Consolas"/>
                <a:sym typeface="Consolas"/>
              </a:rPr>
              <a:t>data-sly-attribute.title=</a:t>
            </a:r>
            <a:r>
              <a:rPr lang="pl-PL" sz="1800" b="0" i="0" u="none" strike="noStrike" cap="none">
                <a:solidFill>
                  <a:srgbClr val="800000"/>
                </a:solidFill>
                <a:latin typeface="Consolas"/>
                <a:ea typeface="Consolas"/>
                <a:cs typeface="Consolas"/>
                <a:sym typeface="Consolas"/>
              </a:rPr>
              <a:t>“${properties.jcr:title}”</a:t>
            </a:r>
            <a:r>
              <a:rPr lang="pl-PL" sz="1800" b="0" i="0" u="none" strike="noStrike" cap="none">
                <a:solidFill>
                  <a:schemeClr val="accent1"/>
                </a:solidFill>
                <a:latin typeface="Consolas"/>
                <a:ea typeface="Consolas"/>
                <a:cs typeface="Consolas"/>
                <a:sym typeface="Consolas"/>
              </a:rPr>
              <a:t>&gt;&lt;/</a:t>
            </a:r>
            <a:r>
              <a:rPr lang="pl-PL" sz="1800" b="0" i="0" u="none" strike="noStrike" cap="none">
                <a:solidFill>
                  <a:srgbClr val="008000"/>
                </a:solidFill>
                <a:latin typeface="Consolas"/>
                <a:ea typeface="Consolas"/>
                <a:cs typeface="Consolas"/>
                <a:sym typeface="Consolas"/>
              </a:rPr>
              <a:t>div</a:t>
            </a:r>
            <a:r>
              <a:rPr lang="pl-PL" sz="1800" b="0" i="0" u="none" strike="noStrike" cap="none">
                <a:solidFill>
                  <a:schemeClr val="accent1"/>
                </a:solidFill>
                <a:latin typeface="Consolas"/>
                <a:ea typeface="Consolas"/>
                <a:cs typeface="Consolas"/>
                <a:sym typeface="Consolas"/>
              </a:rPr>
              <a:t>&gt;</a:t>
            </a:r>
          </a:p>
          <a:p>
            <a:pPr marL="0" marR="0" lvl="0" indent="0" algn="l" rtl="0">
              <a:lnSpc>
                <a:spcPct val="100000"/>
              </a:lnSpc>
              <a:spcBef>
                <a:spcPts val="1200"/>
              </a:spcBef>
              <a:buClr>
                <a:schemeClr val="accent1"/>
              </a:buClr>
              <a:buSzPct val="25000"/>
              <a:buFont typeface="Arial"/>
              <a:buNone/>
            </a:pPr>
            <a:r>
              <a:rPr lang="pl-PL" sz="1800" b="0" i="0" u="none" strike="noStrike" cap="none">
                <a:solidFill>
                  <a:schemeClr val="accent1"/>
                </a:solidFill>
                <a:latin typeface="Consolas"/>
                <a:ea typeface="Consolas"/>
                <a:cs typeface="Consolas"/>
                <a:sym typeface="Consolas"/>
              </a:rPr>
              <a:t>&lt;</a:t>
            </a:r>
            <a:r>
              <a:rPr lang="pl-PL" sz="1800" b="0" i="0" u="none" strike="noStrike" cap="none">
                <a:solidFill>
                  <a:srgbClr val="008000"/>
                </a:solidFill>
                <a:latin typeface="Consolas"/>
                <a:ea typeface="Consolas"/>
                <a:cs typeface="Consolas"/>
                <a:sym typeface="Consolas"/>
              </a:rPr>
              <a:t>div</a:t>
            </a:r>
            <a:r>
              <a:rPr lang="pl-PL" sz="1800" b="0" i="0" u="none" strike="noStrike" cap="none">
                <a:solidFill>
                  <a:schemeClr val="accent1"/>
                </a:solidFill>
                <a:latin typeface="Consolas"/>
                <a:ea typeface="Consolas"/>
                <a:cs typeface="Consolas"/>
                <a:sym typeface="Consolas"/>
              </a:rPr>
              <a:t> </a:t>
            </a:r>
            <a:r>
              <a:rPr lang="pl-PL" sz="1800" b="0" i="0" u="none" strike="noStrike" cap="none">
                <a:solidFill>
                  <a:schemeClr val="dk1"/>
                </a:solidFill>
                <a:latin typeface="Consolas"/>
                <a:ea typeface="Consolas"/>
                <a:cs typeface="Consolas"/>
                <a:sym typeface="Consolas"/>
              </a:rPr>
              <a:t>data-sly-attribute=</a:t>
            </a:r>
            <a:r>
              <a:rPr lang="pl-PL" sz="1800" b="0" i="0" u="none" strike="noStrike" cap="none">
                <a:solidFill>
                  <a:srgbClr val="800000"/>
                </a:solidFill>
                <a:latin typeface="Consolas"/>
                <a:ea typeface="Consolas"/>
                <a:cs typeface="Consolas"/>
                <a:sym typeface="Consolas"/>
              </a:rPr>
              <a:t>“${map}”</a:t>
            </a:r>
            <a:r>
              <a:rPr lang="pl-PL" sz="1800" b="0" i="0" u="none" strike="noStrike" cap="none">
                <a:solidFill>
                  <a:schemeClr val="accent1"/>
                </a:solidFill>
                <a:latin typeface="Consolas"/>
                <a:ea typeface="Consolas"/>
                <a:cs typeface="Consolas"/>
                <a:sym typeface="Consolas"/>
              </a:rPr>
              <a:t>&gt;&lt;/</a:t>
            </a:r>
            <a:r>
              <a:rPr lang="pl-PL" sz="1800" b="0" i="0" u="none" strike="noStrike" cap="none">
                <a:solidFill>
                  <a:srgbClr val="008000"/>
                </a:solidFill>
                <a:latin typeface="Consolas"/>
                <a:ea typeface="Consolas"/>
                <a:cs typeface="Consolas"/>
                <a:sym typeface="Consolas"/>
              </a:rPr>
              <a:t>div</a:t>
            </a:r>
            <a:r>
              <a:rPr lang="pl-PL" sz="1800" b="0" i="0" u="none" strike="noStrike" cap="none">
                <a:solidFill>
                  <a:schemeClr val="accent1"/>
                </a:solidFill>
                <a:latin typeface="Consolas"/>
                <a:ea typeface="Consolas"/>
                <a:cs typeface="Consolas"/>
                <a:sym typeface="Consolas"/>
              </a:rPr>
              <a:t>&gt;</a:t>
            </a:r>
          </a:p>
        </p:txBody>
      </p:sp>
    </p:spTree>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Shape 694"/>
          <p:cNvSpPr txBox="1">
            <a:spLocks noGrp="1"/>
          </p:cNvSpPr>
          <p:nvPr>
            <p:ph type="title"/>
          </p:nvPr>
        </p:nvSpPr>
        <p:spPr>
          <a:xfrm>
            <a:off x="479425" y="53776"/>
            <a:ext cx="9880900" cy="919732"/>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400" b="1" i="0" u="none" strike="noStrike" cap="none">
                <a:solidFill>
                  <a:schemeClr val="lt1"/>
                </a:solidFill>
                <a:latin typeface="Arial"/>
                <a:ea typeface="Arial"/>
                <a:cs typeface="Arial"/>
                <a:sym typeface="Arial"/>
              </a:rPr>
              <a:t>Block Statements – resource</a:t>
            </a:r>
          </a:p>
        </p:txBody>
      </p:sp>
      <p:sp>
        <p:nvSpPr>
          <p:cNvPr id="695" name="Shape 695"/>
          <p:cNvSpPr txBox="1">
            <a:spLocks noGrp="1"/>
          </p:cNvSpPr>
          <p:nvPr>
            <p:ph type="body" idx="1"/>
          </p:nvPr>
        </p:nvSpPr>
        <p:spPr>
          <a:xfrm>
            <a:off x="414800" y="1510675"/>
            <a:ext cx="11233200" cy="1058100"/>
          </a:xfrm>
          <a:prstGeom prst="rect">
            <a:avLst/>
          </a:prstGeom>
          <a:noFill/>
          <a:ln>
            <a:noFill/>
          </a:ln>
        </p:spPr>
        <p:txBody>
          <a:bodyPr wrap="square" lIns="0" tIns="0" rIns="0" bIns="0" anchor="ctr" anchorCtr="0">
            <a:noAutofit/>
          </a:bodyPr>
          <a:lstStyle/>
          <a:p>
            <a:pPr marL="342900" marR="0" lvl="0" indent="-342900" algn="l" rtl="0">
              <a:lnSpc>
                <a:spcPct val="100000"/>
              </a:lnSpc>
              <a:spcBef>
                <a:spcPts val="0"/>
              </a:spcBef>
              <a:buClr>
                <a:schemeClr val="accent1"/>
              </a:buClr>
              <a:buSzPct val="100000"/>
              <a:buFont typeface="Arial"/>
              <a:buChar char="•"/>
            </a:pPr>
            <a:r>
              <a:rPr lang="pl-PL" sz="2200" b="0" i="0" u="none" strike="noStrike" cap="none">
                <a:solidFill>
                  <a:schemeClr val="accent1"/>
                </a:solidFill>
                <a:latin typeface="Arial"/>
                <a:ea typeface="Arial"/>
                <a:cs typeface="Arial"/>
                <a:sym typeface="Arial"/>
              </a:rPr>
              <a:t>Includes the result of rendering the indicated resource through the sling resolution and rendering process.</a:t>
            </a:r>
          </a:p>
        </p:txBody>
      </p:sp>
      <p:sp>
        <p:nvSpPr>
          <p:cNvPr id="696" name="Shape 696"/>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dirty="0" smtClean="0">
                <a:solidFill>
                  <a:schemeClr val="dk2"/>
                </a:solidFill>
                <a:latin typeface="Arial"/>
                <a:ea typeface="Arial"/>
                <a:cs typeface="Arial"/>
                <a:sym typeface="Arial"/>
              </a:rPr>
              <a:t>AEM Development with HTL and Sling Models</a:t>
            </a:r>
            <a:endParaRPr lang="pl-PL" sz="1000" dirty="0">
              <a:solidFill>
                <a:schemeClr val="dk2"/>
              </a:solidFill>
              <a:latin typeface="Arial"/>
              <a:ea typeface="Arial"/>
              <a:cs typeface="Arial"/>
              <a:sym typeface="Arial"/>
            </a:endParaRPr>
          </a:p>
        </p:txBody>
      </p:sp>
      <p:sp>
        <p:nvSpPr>
          <p:cNvPr id="697" name="Shape 697"/>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a:solidFill>
                  <a:schemeClr val="accent1"/>
                </a:solidFill>
                <a:latin typeface="Arial"/>
                <a:ea typeface="Arial"/>
                <a:cs typeface="Arial"/>
                <a:sym typeface="Arial"/>
              </a:rPr>
              <a:t>45</a:t>
            </a:fld>
            <a:endParaRPr lang="pl-PL" sz="1000" b="1">
              <a:solidFill>
                <a:schemeClr val="accent1"/>
              </a:solidFill>
              <a:latin typeface="Arial"/>
              <a:ea typeface="Arial"/>
              <a:cs typeface="Arial"/>
              <a:sym typeface="Arial"/>
            </a:endParaRPr>
          </a:p>
        </p:txBody>
      </p:sp>
      <p:sp>
        <p:nvSpPr>
          <p:cNvPr id="698" name="Shape 698"/>
          <p:cNvSpPr txBox="1">
            <a:spLocks noGrp="1"/>
          </p:cNvSpPr>
          <p:nvPr>
            <p:ph type="body" idx="2"/>
          </p:nvPr>
        </p:nvSpPr>
        <p:spPr>
          <a:xfrm>
            <a:off x="1187450" y="2346650"/>
            <a:ext cx="10622100" cy="17085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accent1"/>
              </a:buClr>
              <a:buSzPct val="25000"/>
              <a:buFont typeface="Arial"/>
              <a:buNone/>
            </a:pPr>
            <a:r>
              <a:rPr lang="pl-PL" sz="1800" b="0" i="0" u="none" strike="noStrike" cap="none">
                <a:solidFill>
                  <a:schemeClr val="accent1"/>
                </a:solidFill>
                <a:latin typeface="Consolas"/>
                <a:ea typeface="Consolas"/>
                <a:cs typeface="Consolas"/>
                <a:sym typeface="Consolas"/>
              </a:rPr>
              <a:t>&lt;</a:t>
            </a:r>
            <a:r>
              <a:rPr lang="pl-PL" sz="1800" b="0" i="0" u="none" strike="noStrike" cap="none">
                <a:solidFill>
                  <a:srgbClr val="008000"/>
                </a:solidFill>
                <a:latin typeface="Consolas"/>
                <a:ea typeface="Consolas"/>
                <a:cs typeface="Consolas"/>
                <a:sym typeface="Consolas"/>
              </a:rPr>
              <a:t>article</a:t>
            </a:r>
            <a:r>
              <a:rPr lang="pl-PL" sz="1800" b="0" i="0" u="none" strike="noStrike" cap="none">
                <a:solidFill>
                  <a:schemeClr val="accent1"/>
                </a:solidFill>
                <a:latin typeface="Consolas"/>
                <a:ea typeface="Consolas"/>
                <a:cs typeface="Consolas"/>
                <a:sym typeface="Consolas"/>
              </a:rPr>
              <a:t> </a:t>
            </a:r>
            <a:r>
              <a:rPr lang="pl-PL" sz="1800" b="0" i="0" u="none" strike="noStrike" cap="none">
                <a:solidFill>
                  <a:srgbClr val="000000"/>
                </a:solidFill>
                <a:latin typeface="Consolas"/>
                <a:ea typeface="Consolas"/>
                <a:cs typeface="Consolas"/>
                <a:sym typeface="Consolas"/>
              </a:rPr>
              <a:t>data-sly-resource=</a:t>
            </a:r>
            <a:r>
              <a:rPr lang="pl-PL" sz="1800" b="0" i="0" u="none" strike="noStrike" cap="none">
                <a:solidFill>
                  <a:srgbClr val="800000"/>
                </a:solidFill>
                <a:latin typeface="Consolas"/>
                <a:ea typeface="Consolas"/>
                <a:cs typeface="Consolas"/>
                <a:sym typeface="Consolas"/>
              </a:rPr>
              <a:t>"path/to/resource"</a:t>
            </a:r>
            <a:r>
              <a:rPr lang="pl-PL" sz="1800" b="0" i="0" u="none" strike="noStrike" cap="none">
                <a:solidFill>
                  <a:schemeClr val="accent1"/>
                </a:solidFill>
                <a:latin typeface="Consolas"/>
                <a:ea typeface="Consolas"/>
                <a:cs typeface="Consolas"/>
                <a:sym typeface="Consolas"/>
              </a:rPr>
              <a:t>&gt;&lt;/</a:t>
            </a:r>
            <a:r>
              <a:rPr lang="pl-PL" sz="1800" b="0" i="0" u="none" strike="noStrike" cap="none">
                <a:solidFill>
                  <a:srgbClr val="008000"/>
                </a:solidFill>
                <a:latin typeface="Consolas"/>
                <a:ea typeface="Consolas"/>
                <a:cs typeface="Consolas"/>
                <a:sym typeface="Consolas"/>
              </a:rPr>
              <a:t>article</a:t>
            </a:r>
            <a:r>
              <a:rPr lang="pl-PL" sz="1800" b="0" i="0" u="none" strike="noStrike" cap="none">
                <a:solidFill>
                  <a:schemeClr val="accent1"/>
                </a:solidFill>
                <a:latin typeface="Consolas"/>
                <a:ea typeface="Consolas"/>
                <a:cs typeface="Consolas"/>
                <a:sym typeface="Consolas"/>
              </a:rPr>
              <a:t>&gt;</a:t>
            </a:r>
          </a:p>
          <a:p>
            <a:pPr marL="0" marR="0" lvl="0" indent="0" algn="l" rtl="0">
              <a:lnSpc>
                <a:spcPct val="100000"/>
              </a:lnSpc>
              <a:spcBef>
                <a:spcPts val="0"/>
              </a:spcBef>
              <a:spcAft>
                <a:spcPts val="0"/>
              </a:spcAft>
              <a:buClr>
                <a:schemeClr val="accent1"/>
              </a:buClr>
              <a:buSzPct val="25000"/>
              <a:buFont typeface="Arial"/>
              <a:buNone/>
            </a:pPr>
            <a:endParaRPr sz="1800">
              <a:latin typeface="Consolas"/>
              <a:ea typeface="Consolas"/>
              <a:cs typeface="Consolas"/>
              <a:sym typeface="Consolas"/>
            </a:endParaRPr>
          </a:p>
          <a:p>
            <a:pPr marL="0" marR="0" lvl="0" indent="0" algn="l" rtl="0">
              <a:lnSpc>
                <a:spcPct val="100000"/>
              </a:lnSpc>
              <a:spcBef>
                <a:spcPts val="1200"/>
              </a:spcBef>
              <a:buClr>
                <a:schemeClr val="accent1"/>
              </a:buClr>
              <a:buSzPct val="25000"/>
              <a:buFont typeface="Arial"/>
              <a:buNone/>
            </a:pPr>
            <a:r>
              <a:rPr lang="pl-PL" sz="1800" b="0" i="0" u="none" strike="noStrike" cap="none">
                <a:solidFill>
                  <a:schemeClr val="accent1"/>
                </a:solidFill>
                <a:latin typeface="Consolas"/>
                <a:ea typeface="Consolas"/>
                <a:cs typeface="Consolas"/>
                <a:sym typeface="Consolas"/>
              </a:rPr>
              <a:t>&lt;</a:t>
            </a:r>
            <a:r>
              <a:rPr lang="pl-PL" sz="1800" b="0" i="0" u="none" strike="noStrike" cap="none">
                <a:solidFill>
                  <a:srgbClr val="4B6C00"/>
                </a:solidFill>
                <a:latin typeface="Consolas"/>
                <a:ea typeface="Consolas"/>
                <a:cs typeface="Consolas"/>
                <a:sym typeface="Consolas"/>
              </a:rPr>
              <a:t>article</a:t>
            </a:r>
            <a:r>
              <a:rPr lang="pl-PL" sz="1800" b="0" i="0" u="none" strike="noStrike" cap="none">
                <a:solidFill>
                  <a:schemeClr val="accent1"/>
                </a:solidFill>
                <a:latin typeface="Consolas"/>
                <a:ea typeface="Consolas"/>
                <a:cs typeface="Consolas"/>
                <a:sym typeface="Consolas"/>
              </a:rPr>
              <a:t> </a:t>
            </a:r>
            <a:r>
              <a:rPr lang="pl-PL" sz="1800" b="0" i="0" u="none" strike="noStrike" cap="none">
                <a:solidFill>
                  <a:schemeClr val="dk1"/>
                </a:solidFill>
                <a:latin typeface="Consolas"/>
                <a:ea typeface="Consolas"/>
                <a:cs typeface="Consolas"/>
                <a:sym typeface="Consolas"/>
              </a:rPr>
              <a:t>data-sly-resource</a:t>
            </a:r>
            <a:r>
              <a:rPr lang="pl-PL" sz="1800" b="0" i="0" u="none" strike="noStrike" cap="none">
                <a:solidFill>
                  <a:srgbClr val="000000"/>
                </a:solidFill>
                <a:latin typeface="Consolas"/>
                <a:ea typeface="Consolas"/>
                <a:cs typeface="Consolas"/>
                <a:sym typeface="Consolas"/>
              </a:rPr>
              <a:t>=</a:t>
            </a:r>
            <a:r>
              <a:rPr lang="pl-PL" sz="1800">
                <a:solidFill>
                  <a:srgbClr val="800000"/>
                </a:solidFill>
                <a:latin typeface="Consolas"/>
                <a:ea typeface="Consolas"/>
                <a:cs typeface="Consolas"/>
                <a:sym typeface="Consolas"/>
              </a:rPr>
              <a:t> </a:t>
            </a:r>
            <a:r>
              <a:rPr lang="pl-PL" sz="1800" b="0" i="0" u="none" strike="noStrike" cap="none">
                <a:solidFill>
                  <a:srgbClr val="800000"/>
                </a:solidFill>
                <a:latin typeface="Consolas"/>
                <a:ea typeface="Consolas"/>
                <a:cs typeface="Consolas"/>
                <a:sym typeface="Consolas"/>
              </a:rPr>
              <a:t>${'path/to/resource'@resourceType='my/resource/type'}"</a:t>
            </a:r>
            <a:r>
              <a:rPr lang="pl-PL" sz="1800" b="0" i="0" u="none" strike="noStrike" cap="none">
                <a:solidFill>
                  <a:schemeClr val="accent1"/>
                </a:solidFill>
                <a:latin typeface="Consolas"/>
                <a:ea typeface="Consolas"/>
                <a:cs typeface="Consolas"/>
                <a:sym typeface="Consolas"/>
              </a:rPr>
              <a:t>/&gt;</a:t>
            </a:r>
          </a:p>
        </p:txBody>
      </p:sp>
    </p:spTree>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Shape 703"/>
          <p:cNvSpPr txBox="1">
            <a:spLocks noGrp="1"/>
          </p:cNvSpPr>
          <p:nvPr>
            <p:ph type="title"/>
          </p:nvPr>
        </p:nvSpPr>
        <p:spPr>
          <a:xfrm>
            <a:off x="479425" y="53776"/>
            <a:ext cx="9880900" cy="919732"/>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400" b="1" i="0" u="none" strike="noStrike" cap="none">
                <a:solidFill>
                  <a:schemeClr val="lt1"/>
                </a:solidFill>
                <a:latin typeface="Arial"/>
                <a:ea typeface="Arial"/>
                <a:cs typeface="Arial"/>
                <a:sym typeface="Arial"/>
              </a:rPr>
              <a:t>Block Statements – include</a:t>
            </a:r>
          </a:p>
        </p:txBody>
      </p:sp>
      <p:sp>
        <p:nvSpPr>
          <p:cNvPr id="704" name="Shape 704"/>
          <p:cNvSpPr txBox="1">
            <a:spLocks noGrp="1"/>
          </p:cNvSpPr>
          <p:nvPr>
            <p:ph type="body" idx="1"/>
          </p:nvPr>
        </p:nvSpPr>
        <p:spPr>
          <a:xfrm>
            <a:off x="479400" y="1373450"/>
            <a:ext cx="11233200" cy="2132400"/>
          </a:xfrm>
          <a:prstGeom prst="rect">
            <a:avLst/>
          </a:prstGeom>
          <a:noFill/>
          <a:ln>
            <a:noFill/>
          </a:ln>
        </p:spPr>
        <p:txBody>
          <a:bodyPr wrap="square" lIns="0" tIns="0" rIns="0" bIns="0" anchor="ctr" anchorCtr="0">
            <a:noAutofit/>
          </a:bodyPr>
          <a:lstStyle/>
          <a:p>
            <a:pPr marL="342900" marR="0" lvl="0" indent="-342900" algn="l" rtl="0">
              <a:lnSpc>
                <a:spcPct val="100000"/>
              </a:lnSpc>
              <a:spcBef>
                <a:spcPts val="0"/>
              </a:spcBef>
              <a:spcAft>
                <a:spcPts val="0"/>
              </a:spcAft>
              <a:buClr>
                <a:schemeClr val="accent1"/>
              </a:buClr>
              <a:buSzPct val="100000"/>
              <a:buFont typeface="Arial"/>
              <a:buChar char="•"/>
            </a:pPr>
            <a:r>
              <a:rPr lang="pl-PL" sz="2200" b="0" i="0" u="none" strike="noStrike" cap="none">
                <a:solidFill>
                  <a:schemeClr val="accent1"/>
                </a:solidFill>
                <a:latin typeface="Arial"/>
                <a:ea typeface="Arial"/>
                <a:cs typeface="Arial"/>
                <a:sym typeface="Arial"/>
              </a:rPr>
              <a:t>Replaces the content of the host element with the markup generated by the indicated HTML template file (HTL, JSP, ESP etc.)</a:t>
            </a:r>
          </a:p>
          <a:p>
            <a:pPr marL="342900" marR="0" lvl="0" indent="-342900" algn="l" rtl="0">
              <a:lnSpc>
                <a:spcPct val="100000"/>
              </a:lnSpc>
              <a:spcBef>
                <a:spcPts val="1200"/>
              </a:spcBef>
              <a:spcAft>
                <a:spcPts val="0"/>
              </a:spcAft>
              <a:buClr>
                <a:schemeClr val="accent1"/>
              </a:buClr>
              <a:buSzPct val="100000"/>
              <a:buFont typeface="Arial"/>
              <a:buChar char="•"/>
            </a:pPr>
            <a:r>
              <a:rPr lang="pl-PL" sz="2200" b="0" i="0" u="none" strike="noStrike" cap="none">
                <a:solidFill>
                  <a:schemeClr val="accent1"/>
                </a:solidFill>
                <a:latin typeface="Arial"/>
                <a:ea typeface="Arial"/>
                <a:cs typeface="Arial"/>
                <a:sym typeface="Arial"/>
              </a:rPr>
              <a:t>Rendering context of the included file will not include the current HTL context</a:t>
            </a:r>
          </a:p>
          <a:p>
            <a:pPr marL="342900" marR="0" lvl="0" indent="-342900" algn="l" rtl="0">
              <a:lnSpc>
                <a:spcPct val="100000"/>
              </a:lnSpc>
              <a:spcBef>
                <a:spcPts val="1200"/>
              </a:spcBef>
              <a:buClr>
                <a:schemeClr val="accent1"/>
              </a:buClr>
              <a:buSzPct val="100000"/>
              <a:buFont typeface="Arial"/>
              <a:buNone/>
            </a:pPr>
            <a:endParaRPr sz="2200" b="0" i="0" u="none" strike="noStrike" cap="none">
              <a:solidFill>
                <a:schemeClr val="accent1"/>
              </a:solidFill>
              <a:latin typeface="Arial"/>
              <a:ea typeface="Arial"/>
              <a:cs typeface="Arial"/>
              <a:sym typeface="Arial"/>
            </a:endParaRPr>
          </a:p>
        </p:txBody>
      </p:sp>
      <p:sp>
        <p:nvSpPr>
          <p:cNvPr id="705" name="Shape 705"/>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dirty="0" smtClean="0">
                <a:solidFill>
                  <a:schemeClr val="dk2"/>
                </a:solidFill>
                <a:latin typeface="Arial"/>
                <a:ea typeface="Arial"/>
                <a:cs typeface="Arial"/>
                <a:sym typeface="Arial"/>
              </a:rPr>
              <a:t>AEM Development with HTL and Sling Models</a:t>
            </a:r>
            <a:endParaRPr lang="pl-PL" sz="1000" dirty="0">
              <a:solidFill>
                <a:schemeClr val="dk2"/>
              </a:solidFill>
              <a:latin typeface="Arial"/>
              <a:ea typeface="Arial"/>
              <a:cs typeface="Arial"/>
              <a:sym typeface="Arial"/>
            </a:endParaRPr>
          </a:p>
        </p:txBody>
      </p:sp>
      <p:sp>
        <p:nvSpPr>
          <p:cNvPr id="706" name="Shape 706"/>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a:solidFill>
                  <a:schemeClr val="accent1"/>
                </a:solidFill>
                <a:latin typeface="Arial"/>
                <a:ea typeface="Arial"/>
                <a:cs typeface="Arial"/>
                <a:sym typeface="Arial"/>
              </a:rPr>
              <a:t>46</a:t>
            </a:fld>
            <a:endParaRPr lang="pl-PL" sz="1000" b="1">
              <a:solidFill>
                <a:schemeClr val="accent1"/>
              </a:solidFill>
              <a:latin typeface="Arial"/>
              <a:ea typeface="Arial"/>
              <a:cs typeface="Arial"/>
              <a:sym typeface="Arial"/>
            </a:endParaRPr>
          </a:p>
        </p:txBody>
      </p:sp>
      <p:sp>
        <p:nvSpPr>
          <p:cNvPr id="707" name="Shape 707"/>
          <p:cNvSpPr txBox="1">
            <a:spLocks noGrp="1"/>
          </p:cNvSpPr>
          <p:nvPr>
            <p:ph type="body" idx="2"/>
          </p:nvPr>
        </p:nvSpPr>
        <p:spPr>
          <a:xfrm>
            <a:off x="1421675" y="3126100"/>
            <a:ext cx="10290900" cy="7026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accent1"/>
              </a:buClr>
              <a:buSzPct val="25000"/>
              <a:buFont typeface="Arial"/>
              <a:buNone/>
            </a:pPr>
            <a:r>
              <a:rPr lang="pl-PL" sz="1800" b="0" i="0" u="none" strike="noStrike" cap="none">
                <a:solidFill>
                  <a:schemeClr val="accent1"/>
                </a:solidFill>
                <a:latin typeface="Consolas"/>
                <a:ea typeface="Consolas"/>
                <a:cs typeface="Consolas"/>
                <a:sym typeface="Consolas"/>
              </a:rPr>
              <a:t>&lt;</a:t>
            </a:r>
            <a:r>
              <a:rPr lang="pl-PL" sz="1800" b="0" i="0" u="none" strike="noStrike" cap="none">
                <a:solidFill>
                  <a:srgbClr val="008000"/>
                </a:solidFill>
                <a:latin typeface="Consolas"/>
                <a:ea typeface="Consolas"/>
                <a:cs typeface="Consolas"/>
                <a:sym typeface="Consolas"/>
              </a:rPr>
              <a:t>section</a:t>
            </a:r>
            <a:r>
              <a:rPr lang="pl-PL" sz="1800" b="0" i="0" u="none" strike="noStrike" cap="none">
                <a:solidFill>
                  <a:schemeClr val="accent1"/>
                </a:solidFill>
                <a:latin typeface="Consolas"/>
                <a:ea typeface="Consolas"/>
                <a:cs typeface="Consolas"/>
                <a:sym typeface="Consolas"/>
              </a:rPr>
              <a:t> </a:t>
            </a:r>
            <a:r>
              <a:rPr lang="pl-PL" sz="1800" b="0" i="0" u="none" strike="noStrike" cap="none">
                <a:solidFill>
                  <a:schemeClr val="dk1"/>
                </a:solidFill>
                <a:latin typeface="Consolas"/>
                <a:ea typeface="Consolas"/>
                <a:cs typeface="Consolas"/>
                <a:sym typeface="Consolas"/>
              </a:rPr>
              <a:t>data-sly-include=</a:t>
            </a:r>
            <a:r>
              <a:rPr lang="pl-PL" sz="1800" b="0" i="0" u="none" strike="noStrike" cap="none">
                <a:solidFill>
                  <a:srgbClr val="800000"/>
                </a:solidFill>
                <a:latin typeface="Consolas"/>
                <a:ea typeface="Consolas"/>
                <a:cs typeface="Consolas"/>
                <a:sym typeface="Consolas"/>
              </a:rPr>
              <a:t>"${'template.html' @prependPath='my/path'}"</a:t>
            </a:r>
            <a:r>
              <a:rPr lang="pl-PL" sz="1800">
                <a:solidFill>
                  <a:srgbClr val="800000"/>
                </a:solidFill>
                <a:latin typeface="Consolas"/>
                <a:ea typeface="Consolas"/>
                <a:cs typeface="Consolas"/>
                <a:sym typeface="Consolas"/>
              </a:rPr>
              <a:t> </a:t>
            </a:r>
            <a:r>
              <a:rPr lang="pl-PL" sz="1800" b="0" i="0" u="none" strike="noStrike" cap="none">
                <a:solidFill>
                  <a:schemeClr val="accent1"/>
                </a:solidFill>
                <a:latin typeface="Consolas"/>
                <a:ea typeface="Consolas"/>
                <a:cs typeface="Consolas"/>
                <a:sym typeface="Consolas"/>
              </a:rPr>
              <a:t>/&gt;</a:t>
            </a:r>
          </a:p>
        </p:txBody>
      </p:sp>
    </p:spTree>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Shape 713"/>
          <p:cNvSpPr txBox="1">
            <a:spLocks noGrp="1"/>
          </p:cNvSpPr>
          <p:nvPr>
            <p:ph type="title"/>
          </p:nvPr>
        </p:nvSpPr>
        <p:spPr>
          <a:xfrm>
            <a:off x="479425" y="53776"/>
            <a:ext cx="9880900" cy="919732"/>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400" b="1" i="0" u="none" strike="noStrike" cap="none">
                <a:solidFill>
                  <a:schemeClr val="lt1"/>
                </a:solidFill>
                <a:latin typeface="Arial"/>
                <a:ea typeface="Arial"/>
                <a:cs typeface="Arial"/>
                <a:sym typeface="Arial"/>
              </a:rPr>
              <a:t>Objectives</a:t>
            </a:r>
          </a:p>
        </p:txBody>
      </p:sp>
      <p:sp>
        <p:nvSpPr>
          <p:cNvPr id="714" name="Shape 714"/>
          <p:cNvSpPr txBox="1">
            <a:spLocks noGrp="1"/>
          </p:cNvSpPr>
          <p:nvPr>
            <p:ph type="body" idx="1"/>
          </p:nvPr>
        </p:nvSpPr>
        <p:spPr>
          <a:xfrm>
            <a:off x="479425" y="1268414"/>
            <a:ext cx="5469819" cy="5076824"/>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chemeClr val="accent1"/>
              </a:buClr>
              <a:buSzPct val="25000"/>
              <a:buFont typeface="Arial"/>
              <a:buNone/>
            </a:pPr>
            <a:r>
              <a:rPr lang="pl-PL" sz="2200" b="0" i="0" u="none" strike="noStrike" cap="none">
                <a:solidFill>
                  <a:schemeClr val="accent1"/>
                </a:solidFill>
                <a:latin typeface="Arial"/>
                <a:ea typeface="Arial"/>
                <a:cs typeface="Arial"/>
                <a:sym typeface="Arial"/>
              </a:rPr>
              <a:t>During this session you will:</a:t>
            </a:r>
          </a:p>
          <a:p>
            <a:pPr marL="342900" marR="0" lvl="0" indent="-342900" algn="l" rtl="0">
              <a:lnSpc>
                <a:spcPct val="100000"/>
              </a:lnSpc>
              <a:spcBef>
                <a:spcPts val="1200"/>
              </a:spcBef>
              <a:spcAft>
                <a:spcPts val="0"/>
              </a:spcAft>
              <a:buClr>
                <a:srgbClr val="70A100"/>
              </a:buClr>
              <a:buSzPct val="100000"/>
              <a:buFont typeface="Noto Sans Symbols"/>
              <a:buChar char="✓"/>
            </a:pPr>
            <a:r>
              <a:rPr lang="pl-PL" sz="2200" b="0" i="0" u="none" strike="noStrike" cap="none">
                <a:solidFill>
                  <a:srgbClr val="70A100"/>
                </a:solidFill>
                <a:latin typeface="Arial"/>
                <a:ea typeface="Arial"/>
                <a:cs typeface="Arial"/>
                <a:sym typeface="Arial"/>
              </a:rPr>
              <a:t>Briefly review what Maven does</a:t>
            </a:r>
          </a:p>
          <a:p>
            <a:pPr marL="342900" marR="0" lvl="0" indent="-342900" algn="l" rtl="0">
              <a:lnSpc>
                <a:spcPct val="100000"/>
              </a:lnSpc>
              <a:spcBef>
                <a:spcPts val="1200"/>
              </a:spcBef>
              <a:spcAft>
                <a:spcPts val="0"/>
              </a:spcAft>
              <a:buClr>
                <a:srgbClr val="71A100"/>
              </a:buClr>
              <a:buSzPct val="100000"/>
              <a:buFont typeface="Noto Sans Symbols"/>
              <a:buChar char="✓"/>
            </a:pPr>
            <a:r>
              <a:rPr lang="pl-PL" sz="2200" b="0" i="0" u="none" strike="noStrike" cap="none">
                <a:solidFill>
                  <a:srgbClr val="71A100"/>
                </a:solidFill>
                <a:latin typeface="Arial"/>
                <a:ea typeface="Arial"/>
                <a:cs typeface="Arial"/>
                <a:sym typeface="Arial"/>
              </a:rPr>
              <a:t>Learn the structure of an AEM project</a:t>
            </a:r>
          </a:p>
          <a:p>
            <a:pPr marL="342900" marR="0" lvl="0" indent="-342900" algn="l" rtl="0">
              <a:lnSpc>
                <a:spcPct val="100000"/>
              </a:lnSpc>
              <a:spcBef>
                <a:spcPts val="1200"/>
              </a:spcBef>
              <a:spcAft>
                <a:spcPts val="0"/>
              </a:spcAft>
              <a:buClr>
                <a:srgbClr val="71A100"/>
              </a:buClr>
              <a:buSzPct val="100000"/>
              <a:buFont typeface="Noto Sans Symbols"/>
              <a:buChar char="✓"/>
            </a:pPr>
            <a:r>
              <a:rPr lang="pl-PL" sz="2200" b="0" i="0" u="none" strike="noStrike" cap="none">
                <a:solidFill>
                  <a:srgbClr val="71A100"/>
                </a:solidFill>
                <a:latin typeface="Arial"/>
                <a:ea typeface="Arial"/>
                <a:cs typeface="Arial"/>
                <a:sym typeface="Arial"/>
              </a:rPr>
              <a:t>Work with versionable code</a:t>
            </a:r>
          </a:p>
          <a:p>
            <a:pPr marL="342900" marR="0" lvl="0" indent="-342900" algn="l" rtl="0">
              <a:lnSpc>
                <a:spcPct val="100000"/>
              </a:lnSpc>
              <a:spcBef>
                <a:spcPts val="1200"/>
              </a:spcBef>
              <a:spcAft>
                <a:spcPts val="0"/>
              </a:spcAft>
              <a:buClr>
                <a:srgbClr val="71A100"/>
              </a:buClr>
              <a:buSzPct val="100000"/>
              <a:buFont typeface="Noto Sans Symbols"/>
              <a:buChar char="✓"/>
            </a:pPr>
            <a:r>
              <a:rPr lang="pl-PL" sz="2200" b="0" i="0" u="none" strike="noStrike" cap="none">
                <a:solidFill>
                  <a:srgbClr val="71A100"/>
                </a:solidFill>
                <a:latin typeface="Arial"/>
                <a:ea typeface="Arial"/>
                <a:cs typeface="Arial"/>
                <a:sym typeface="Arial"/>
              </a:rPr>
              <a:t>Learn to build a project and deploy it to AEM</a:t>
            </a:r>
          </a:p>
          <a:p>
            <a:pPr marL="342900" marR="0" lvl="0" indent="-342900" algn="l" rtl="0">
              <a:lnSpc>
                <a:spcPct val="100000"/>
              </a:lnSpc>
              <a:spcBef>
                <a:spcPts val="1200"/>
              </a:spcBef>
              <a:spcAft>
                <a:spcPts val="0"/>
              </a:spcAft>
              <a:buClr>
                <a:srgbClr val="71A100"/>
              </a:buClr>
              <a:buSzPct val="100000"/>
              <a:buFont typeface="Noto Sans Symbols"/>
              <a:buChar char="✓"/>
            </a:pPr>
            <a:r>
              <a:rPr lang="pl-PL" sz="2200" b="0" i="0" u="none" strike="noStrike" cap="none">
                <a:solidFill>
                  <a:srgbClr val="71A100"/>
                </a:solidFill>
                <a:latin typeface="Arial"/>
                <a:ea typeface="Arial"/>
                <a:cs typeface="Arial"/>
                <a:sym typeface="Arial"/>
              </a:rPr>
              <a:t>Understand the architecture of an AEM component</a:t>
            </a:r>
          </a:p>
          <a:p>
            <a:pPr marL="342900" marR="0" lvl="0" indent="-342900" algn="l" rtl="0">
              <a:lnSpc>
                <a:spcPct val="100000"/>
              </a:lnSpc>
              <a:spcBef>
                <a:spcPts val="1200"/>
              </a:spcBef>
              <a:spcAft>
                <a:spcPts val="0"/>
              </a:spcAft>
              <a:buClr>
                <a:srgbClr val="71A100"/>
              </a:buClr>
              <a:buSzPct val="100000"/>
              <a:buFont typeface="Noto Sans Symbols"/>
              <a:buChar char="✓"/>
            </a:pPr>
            <a:r>
              <a:rPr lang="pl-PL" sz="2200" b="0" i="0" u="none" strike="noStrike" cap="none">
                <a:solidFill>
                  <a:srgbClr val="71A100"/>
                </a:solidFill>
                <a:latin typeface="Arial"/>
                <a:ea typeface="Arial"/>
                <a:cs typeface="Arial"/>
                <a:sym typeface="Arial"/>
              </a:rPr>
              <a:t>Learn basics of HTL</a:t>
            </a:r>
          </a:p>
          <a:p>
            <a:pPr marL="342900" marR="0" lvl="0" indent="-342900" algn="l" rtl="0">
              <a:lnSpc>
                <a:spcPct val="100000"/>
              </a:lnSpc>
              <a:spcBef>
                <a:spcPts val="1200"/>
              </a:spcBef>
              <a:spcAft>
                <a:spcPts val="0"/>
              </a:spcAft>
              <a:buClr>
                <a:srgbClr val="000000"/>
              </a:buClr>
              <a:buSzPct val="100000"/>
              <a:buFont typeface="Arial"/>
              <a:buChar char="✓"/>
            </a:pPr>
            <a:r>
              <a:rPr lang="pl-PL" sz="2200" b="0" i="0" u="none" strike="noStrike" cap="none">
                <a:solidFill>
                  <a:srgbClr val="000000"/>
                </a:solidFill>
                <a:latin typeface="Arial"/>
                <a:ea typeface="Arial"/>
                <a:cs typeface="Arial"/>
                <a:sym typeface="Arial"/>
              </a:rPr>
              <a:t>Learn how to use Sling Models</a:t>
            </a:r>
          </a:p>
          <a:p>
            <a:pPr marL="342900" marR="0" lvl="0" indent="-342900" algn="l" rtl="0">
              <a:lnSpc>
                <a:spcPct val="100000"/>
              </a:lnSpc>
              <a:spcBef>
                <a:spcPts val="1200"/>
              </a:spcBef>
              <a:buClr>
                <a:srgbClr val="000000"/>
              </a:buClr>
              <a:buSzPct val="100000"/>
              <a:buFont typeface="Arial"/>
              <a:buChar char="✓"/>
            </a:pPr>
            <a:r>
              <a:rPr lang="pl-PL" sz="2200" b="0" i="0" u="none" strike="noStrike" cap="none">
                <a:solidFill>
                  <a:srgbClr val="000000"/>
                </a:solidFill>
                <a:latin typeface="Arial"/>
                <a:ea typeface="Arial"/>
                <a:cs typeface="Arial"/>
                <a:sym typeface="Arial"/>
              </a:rPr>
              <a:t>Gain basic practical knowledge of OSGi</a:t>
            </a:r>
          </a:p>
        </p:txBody>
      </p:sp>
      <p:sp>
        <p:nvSpPr>
          <p:cNvPr id="715" name="Shape 715"/>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dirty="0" smtClean="0">
                <a:solidFill>
                  <a:schemeClr val="dk2"/>
                </a:solidFill>
                <a:latin typeface="Arial"/>
                <a:ea typeface="Arial"/>
                <a:cs typeface="Arial"/>
                <a:sym typeface="Arial"/>
              </a:rPr>
              <a:t>AEM Development with HTL and Sling Models</a:t>
            </a:r>
            <a:endParaRPr lang="pl-PL" sz="1000" dirty="0">
              <a:solidFill>
                <a:schemeClr val="dk2"/>
              </a:solidFill>
              <a:latin typeface="Arial"/>
              <a:ea typeface="Arial"/>
              <a:cs typeface="Arial"/>
              <a:sym typeface="Arial"/>
            </a:endParaRPr>
          </a:p>
        </p:txBody>
      </p:sp>
      <p:sp>
        <p:nvSpPr>
          <p:cNvPr id="716" name="Shape 716"/>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a:solidFill>
                  <a:schemeClr val="accent1"/>
                </a:solidFill>
                <a:latin typeface="Arial"/>
                <a:ea typeface="Arial"/>
                <a:cs typeface="Arial"/>
                <a:sym typeface="Arial"/>
              </a:rPr>
              <a:t>47</a:t>
            </a:fld>
            <a:endParaRPr lang="pl-PL" sz="1000" b="1">
              <a:solidFill>
                <a:schemeClr val="accent1"/>
              </a:solidFill>
              <a:latin typeface="Arial"/>
              <a:ea typeface="Arial"/>
              <a:cs typeface="Arial"/>
              <a:sym typeface="Arial"/>
            </a:endParaRPr>
          </a:p>
        </p:txBody>
      </p:sp>
      <p:pic>
        <p:nvPicPr>
          <p:cNvPr id="717" name="Shape 717"/>
          <p:cNvPicPr preferRelativeResize="0">
            <a:picLocks noGrp="1"/>
          </p:cNvPicPr>
          <p:nvPr>
            <p:ph type="body" idx="2"/>
          </p:nvPr>
        </p:nvPicPr>
        <p:blipFill rotWithShape="1">
          <a:blip r:embed="rId3">
            <a:alphaModFix/>
          </a:blip>
          <a:srcRect l="9592" r="9591"/>
          <a:stretch/>
        </p:blipFill>
        <p:spPr>
          <a:xfrm>
            <a:off x="6242756" y="1268414"/>
            <a:ext cx="5469819" cy="5076824"/>
          </a:xfrm>
          <a:prstGeom prst="rect">
            <a:avLst/>
          </a:prstGeom>
          <a:noFill/>
          <a:ln>
            <a:noFill/>
          </a:ln>
        </p:spPr>
      </p:pic>
    </p:spTree>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pic>
        <p:nvPicPr>
          <p:cNvPr id="723" name="Shape 723"/>
          <p:cNvPicPr preferRelativeResize="0">
            <a:picLocks noGrp="1"/>
          </p:cNvPicPr>
          <p:nvPr>
            <p:ph type="pic" idx="2"/>
          </p:nvPr>
        </p:nvPicPr>
        <p:blipFill rotWithShape="1">
          <a:blip r:embed="rId3">
            <a:alphaModFix/>
          </a:blip>
          <a:srcRect t="10721" b="10721"/>
          <a:stretch/>
        </p:blipFill>
        <p:spPr>
          <a:xfrm>
            <a:off x="0" y="1774"/>
            <a:ext cx="12201234" cy="6345238"/>
          </a:xfrm>
          <a:prstGeom prst="rect">
            <a:avLst/>
          </a:prstGeom>
          <a:noFill/>
          <a:ln>
            <a:noFill/>
          </a:ln>
        </p:spPr>
      </p:pic>
      <p:sp>
        <p:nvSpPr>
          <p:cNvPr id="724" name="Shape 724"/>
          <p:cNvSpPr txBox="1">
            <a:spLocks noGrp="1"/>
          </p:cNvSpPr>
          <p:nvPr>
            <p:ph type="ctrTitle"/>
          </p:nvPr>
        </p:nvSpPr>
        <p:spPr>
          <a:xfrm>
            <a:off x="6801837" y="2535828"/>
            <a:ext cx="4380176" cy="2168372"/>
          </a:xfrm>
          <a:prstGeom prst="rect">
            <a:avLst/>
          </a:prstGeom>
          <a:noFill/>
          <a:ln>
            <a:noFill/>
          </a:ln>
        </p:spPr>
        <p:txBody>
          <a:bodyPr wrap="square" lIns="0" tIns="0" rIns="0" bIns="0" anchor="b" anchorCtr="0">
            <a:noAutofit/>
          </a:bodyPr>
          <a:lstStyle/>
          <a:p>
            <a:pPr marL="0" marR="0" lvl="0" indent="0" algn="l" rtl="0">
              <a:lnSpc>
                <a:spcPct val="100000"/>
              </a:lnSpc>
              <a:spcBef>
                <a:spcPts val="0"/>
              </a:spcBef>
              <a:buClr>
                <a:schemeClr val="lt1"/>
              </a:buClr>
              <a:buSzPct val="25000"/>
              <a:buFont typeface="Arial"/>
              <a:buNone/>
            </a:pPr>
            <a:r>
              <a:rPr lang="pl-PL" sz="2800" b="1" i="0" u="none" strike="noStrike" cap="none">
                <a:solidFill>
                  <a:schemeClr val="lt1"/>
                </a:solidFill>
                <a:latin typeface="Arial"/>
                <a:ea typeface="Arial"/>
                <a:cs typeface="Arial"/>
                <a:sym typeface="Arial"/>
              </a:rPr>
              <a:t>Sling Models - Part 1</a:t>
            </a:r>
          </a:p>
        </p:txBody>
      </p:sp>
      <p:sp>
        <p:nvSpPr>
          <p:cNvPr id="725" name="Shape 725"/>
          <p:cNvSpPr txBox="1">
            <a:spLocks noGrp="1"/>
          </p:cNvSpPr>
          <p:nvPr>
            <p:ph type="subTitle" idx="1"/>
          </p:nvPr>
        </p:nvSpPr>
        <p:spPr>
          <a:xfrm>
            <a:off x="6801836" y="4833701"/>
            <a:ext cx="4380177" cy="42418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200" b="0" i="0" u="none" strike="noStrike" cap="none">
                <a:solidFill>
                  <a:schemeClr val="lt1"/>
                </a:solidFill>
                <a:latin typeface="Arial"/>
                <a:ea typeface="Arial"/>
                <a:cs typeface="Arial"/>
                <a:sym typeface="Arial"/>
              </a:rPr>
              <a:t>JCR to POJO made easier</a:t>
            </a:r>
          </a:p>
        </p:txBody>
      </p:sp>
      <p:sp>
        <p:nvSpPr>
          <p:cNvPr id="726" name="Shape 726"/>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dirty="0" smtClean="0">
                <a:solidFill>
                  <a:schemeClr val="dk2"/>
                </a:solidFill>
                <a:latin typeface="Arial"/>
                <a:ea typeface="Arial"/>
                <a:cs typeface="Arial"/>
                <a:sym typeface="Arial"/>
              </a:rPr>
              <a:t>AEM Development with HTL and Sling Models</a:t>
            </a:r>
            <a:endParaRPr lang="pl-PL" sz="1000" dirty="0">
              <a:solidFill>
                <a:schemeClr val="dk2"/>
              </a:solidFill>
              <a:latin typeface="Arial"/>
              <a:ea typeface="Arial"/>
              <a:cs typeface="Arial"/>
              <a:sym typeface="Arial"/>
            </a:endParaRPr>
          </a:p>
        </p:txBody>
      </p:sp>
      <p:sp>
        <p:nvSpPr>
          <p:cNvPr id="727" name="Shape 727"/>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a:solidFill>
                  <a:schemeClr val="accent1"/>
                </a:solidFill>
                <a:latin typeface="Arial"/>
                <a:ea typeface="Arial"/>
                <a:cs typeface="Arial"/>
                <a:sym typeface="Arial"/>
              </a:rPr>
              <a:t>48</a:t>
            </a:fld>
            <a:endParaRPr lang="pl-PL" sz="1000" b="1">
              <a:solidFill>
                <a:schemeClr val="accent1"/>
              </a:solidFill>
              <a:latin typeface="Arial"/>
              <a:ea typeface="Arial"/>
              <a:cs typeface="Arial"/>
              <a:sym typeface="Arial"/>
            </a:endParaRPr>
          </a:p>
        </p:txBody>
      </p:sp>
    </p:spTree>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Shape 733"/>
          <p:cNvSpPr txBox="1">
            <a:spLocks noGrp="1"/>
          </p:cNvSpPr>
          <p:nvPr>
            <p:ph type="title"/>
          </p:nvPr>
        </p:nvSpPr>
        <p:spPr>
          <a:xfrm>
            <a:off x="479425" y="53776"/>
            <a:ext cx="9880900" cy="919732"/>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400" b="1" i="0" u="none" strike="noStrike" cap="none">
                <a:solidFill>
                  <a:schemeClr val="lt1"/>
                </a:solidFill>
                <a:latin typeface="Arial"/>
                <a:ea typeface="Arial"/>
                <a:cs typeface="Arial"/>
                <a:sym typeface="Arial"/>
              </a:rPr>
              <a:t>Sling Modles - why?</a:t>
            </a:r>
          </a:p>
        </p:txBody>
      </p:sp>
      <p:sp>
        <p:nvSpPr>
          <p:cNvPr id="734" name="Shape 734"/>
          <p:cNvSpPr txBox="1">
            <a:spLocks noGrp="1"/>
          </p:cNvSpPr>
          <p:nvPr>
            <p:ph type="body" idx="1"/>
          </p:nvPr>
        </p:nvSpPr>
        <p:spPr>
          <a:xfrm>
            <a:off x="479425" y="1268414"/>
            <a:ext cx="11233150" cy="5076824"/>
          </a:xfrm>
          <a:prstGeom prst="rect">
            <a:avLst/>
          </a:prstGeom>
          <a:noFill/>
          <a:ln>
            <a:noFill/>
          </a:ln>
        </p:spPr>
        <p:txBody>
          <a:bodyPr wrap="square" lIns="0" tIns="0" rIns="0" bIns="0" anchor="ctr" anchorCtr="0">
            <a:noAutofit/>
          </a:bodyPr>
          <a:lstStyle/>
          <a:p>
            <a:pPr marL="0" marR="0" lvl="0" indent="0" algn="ctr" rtl="0">
              <a:lnSpc>
                <a:spcPct val="100000"/>
              </a:lnSpc>
              <a:spcBef>
                <a:spcPts val="0"/>
              </a:spcBef>
              <a:buClr>
                <a:schemeClr val="accent1"/>
              </a:buClr>
              <a:buSzPct val="25000"/>
              <a:buFont typeface="Arial"/>
              <a:buNone/>
            </a:pPr>
            <a:r>
              <a:rPr lang="pl-PL" sz="4400" b="0" i="0" u="none" strike="noStrike" cap="none">
                <a:solidFill>
                  <a:schemeClr val="accent1"/>
                </a:solidFill>
                <a:latin typeface="Arial"/>
                <a:ea typeface="Arial"/>
                <a:cs typeface="Arial"/>
                <a:sym typeface="Arial"/>
              </a:rPr>
              <a:t>Why should I bother to use it?</a:t>
            </a:r>
          </a:p>
        </p:txBody>
      </p:sp>
      <p:sp>
        <p:nvSpPr>
          <p:cNvPr id="735" name="Shape 735"/>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dirty="0" smtClean="0">
                <a:solidFill>
                  <a:schemeClr val="dk2"/>
                </a:solidFill>
                <a:latin typeface="Arial"/>
                <a:ea typeface="Arial"/>
                <a:cs typeface="Arial"/>
                <a:sym typeface="Arial"/>
              </a:rPr>
              <a:t>AEM Development with HTL and Sling Models</a:t>
            </a:r>
            <a:endParaRPr lang="pl-PL" sz="1000" dirty="0">
              <a:solidFill>
                <a:schemeClr val="dk2"/>
              </a:solidFill>
              <a:latin typeface="Arial"/>
              <a:ea typeface="Arial"/>
              <a:cs typeface="Arial"/>
              <a:sym typeface="Arial"/>
            </a:endParaRPr>
          </a:p>
        </p:txBody>
      </p:sp>
      <p:sp>
        <p:nvSpPr>
          <p:cNvPr id="736" name="Shape 736"/>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a:solidFill>
                  <a:schemeClr val="accent1"/>
                </a:solidFill>
                <a:latin typeface="Arial"/>
                <a:ea typeface="Arial"/>
                <a:cs typeface="Arial"/>
                <a:sym typeface="Arial"/>
              </a:rPr>
              <a:t>49</a:t>
            </a:fld>
            <a:endParaRPr lang="pl-PL" sz="1000" b="1">
              <a:solidFill>
                <a:schemeClr val="accent1"/>
              </a:solidFill>
              <a:latin typeface="Arial"/>
              <a:ea typeface="Arial"/>
              <a:cs typeface="Arial"/>
              <a:sym typeface="Arial"/>
            </a:endParaRPr>
          </a:p>
        </p:txBody>
      </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Shape 265"/>
          <p:cNvSpPr txBox="1">
            <a:spLocks noGrp="1"/>
          </p:cNvSpPr>
          <p:nvPr>
            <p:ph type="title"/>
          </p:nvPr>
        </p:nvSpPr>
        <p:spPr>
          <a:xfrm>
            <a:off x="479425" y="53776"/>
            <a:ext cx="9880900" cy="919732"/>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400" b="1" i="0" u="none" strike="noStrike" cap="none">
                <a:solidFill>
                  <a:schemeClr val="lt1"/>
                </a:solidFill>
                <a:latin typeface="Arial"/>
                <a:ea typeface="Arial"/>
                <a:cs typeface="Arial"/>
                <a:sym typeface="Arial"/>
              </a:rPr>
              <a:t>Apache Maven</a:t>
            </a:r>
          </a:p>
        </p:txBody>
      </p:sp>
      <p:sp>
        <p:nvSpPr>
          <p:cNvPr id="266" name="Shape 266"/>
          <p:cNvSpPr txBox="1">
            <a:spLocks noGrp="1"/>
          </p:cNvSpPr>
          <p:nvPr>
            <p:ph type="body" idx="1"/>
          </p:nvPr>
        </p:nvSpPr>
        <p:spPr>
          <a:xfrm>
            <a:off x="479425" y="1268414"/>
            <a:ext cx="5469819" cy="5076824"/>
          </a:xfrm>
          <a:prstGeom prst="rect">
            <a:avLst/>
          </a:prstGeom>
          <a:noFill/>
          <a:ln>
            <a:noFill/>
          </a:ln>
        </p:spPr>
        <p:txBody>
          <a:bodyPr wrap="square" lIns="0" tIns="0" rIns="0" bIns="0" anchor="ctr"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pl-PL" sz="2200" b="0" i="0" u="none" strike="noStrike" cap="none">
                <a:solidFill>
                  <a:schemeClr val="dk1"/>
                </a:solidFill>
                <a:latin typeface="Arial"/>
                <a:ea typeface="Arial"/>
                <a:cs typeface="Arial"/>
                <a:sym typeface="Arial"/>
              </a:rPr>
              <a:t>Not just a build tool</a:t>
            </a:r>
          </a:p>
          <a:p>
            <a:pPr marL="342900" marR="0" lvl="0" indent="-342900" algn="l" rtl="0">
              <a:lnSpc>
                <a:spcPct val="100000"/>
              </a:lnSpc>
              <a:spcBef>
                <a:spcPts val="1200"/>
              </a:spcBef>
              <a:spcAft>
                <a:spcPts val="0"/>
              </a:spcAft>
              <a:buClr>
                <a:schemeClr val="dk1"/>
              </a:buClr>
              <a:buSzPct val="100000"/>
              <a:buFont typeface="Arial"/>
              <a:buChar char="•"/>
            </a:pPr>
            <a:r>
              <a:rPr lang="pl-PL" sz="2200" b="0" i="0" u="none" strike="noStrike" cap="none">
                <a:solidFill>
                  <a:schemeClr val="dk1"/>
                </a:solidFill>
                <a:latin typeface="Arial"/>
                <a:ea typeface="Arial"/>
                <a:cs typeface="Arial"/>
                <a:sym typeface="Arial"/>
              </a:rPr>
              <a:t>A project management tool</a:t>
            </a:r>
          </a:p>
          <a:p>
            <a:pPr marL="342900" marR="0" lvl="0" indent="-342900" algn="l" rtl="0">
              <a:lnSpc>
                <a:spcPct val="100000"/>
              </a:lnSpc>
              <a:spcBef>
                <a:spcPts val="1200"/>
              </a:spcBef>
              <a:spcAft>
                <a:spcPts val="0"/>
              </a:spcAft>
              <a:buClr>
                <a:schemeClr val="dk1"/>
              </a:buClr>
              <a:buSzPct val="100000"/>
              <a:buFont typeface="Arial"/>
              <a:buChar char="•"/>
            </a:pPr>
            <a:r>
              <a:rPr lang="pl-PL" sz="2200" b="0" i="0" u="none" strike="noStrike" cap="none">
                <a:solidFill>
                  <a:schemeClr val="dk1"/>
                </a:solidFill>
                <a:latin typeface="Arial"/>
                <a:ea typeface="Arial"/>
                <a:cs typeface="Arial"/>
                <a:sym typeface="Arial"/>
              </a:rPr>
              <a:t>Promotes comprehension and productivity</a:t>
            </a:r>
          </a:p>
          <a:p>
            <a:pPr marL="342900" marR="0" lvl="0" indent="-342900" algn="l" rtl="0">
              <a:lnSpc>
                <a:spcPct val="100000"/>
              </a:lnSpc>
              <a:spcBef>
                <a:spcPts val="1200"/>
              </a:spcBef>
              <a:buClr>
                <a:schemeClr val="dk1"/>
              </a:buClr>
              <a:buSzPct val="100000"/>
              <a:buFont typeface="Arial"/>
              <a:buChar char="•"/>
            </a:pPr>
            <a:r>
              <a:rPr lang="pl-PL" sz="2200" b="0" i="0" u="none" strike="noStrike" cap="none">
                <a:solidFill>
                  <a:schemeClr val="dk1"/>
                </a:solidFill>
                <a:latin typeface="Arial"/>
                <a:ea typeface="Arial"/>
                <a:cs typeface="Arial"/>
                <a:sym typeface="Arial"/>
              </a:rPr>
              <a:t>Built from practical desire</a:t>
            </a:r>
          </a:p>
        </p:txBody>
      </p:sp>
      <p:sp>
        <p:nvSpPr>
          <p:cNvPr id="267" name="Shape 267"/>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lvl="0">
              <a:buSzPct val="25000"/>
            </a:pPr>
            <a:r>
              <a:rPr lang="en-US" dirty="0"/>
              <a:t>AEM Development with HTL and Sling Models</a:t>
            </a:r>
            <a:endParaRPr lang="pl-PL" dirty="0"/>
          </a:p>
        </p:txBody>
      </p:sp>
      <p:sp>
        <p:nvSpPr>
          <p:cNvPr id="268" name="Shape 268"/>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i="0" u="none" strike="noStrike" cap="none">
                <a:solidFill>
                  <a:schemeClr val="accent1"/>
                </a:solidFill>
                <a:latin typeface="Arial"/>
                <a:ea typeface="Arial"/>
                <a:cs typeface="Arial"/>
                <a:sym typeface="Arial"/>
              </a:rPr>
              <a:t>5</a:t>
            </a:fld>
            <a:endParaRPr lang="pl-PL" sz="1000" b="1" i="0" u="none" strike="noStrike" cap="none">
              <a:solidFill>
                <a:schemeClr val="accent1"/>
              </a:solidFill>
              <a:latin typeface="Arial"/>
              <a:ea typeface="Arial"/>
              <a:cs typeface="Arial"/>
              <a:sym typeface="Arial"/>
            </a:endParaRPr>
          </a:p>
        </p:txBody>
      </p:sp>
      <p:pic>
        <p:nvPicPr>
          <p:cNvPr id="269" name="Shape 269"/>
          <p:cNvPicPr preferRelativeResize="0">
            <a:picLocks noGrp="1"/>
          </p:cNvPicPr>
          <p:nvPr>
            <p:ph type="body" idx="2"/>
          </p:nvPr>
        </p:nvPicPr>
        <p:blipFill rotWithShape="1">
          <a:blip r:embed="rId3">
            <a:alphaModFix/>
          </a:blip>
          <a:srcRect t="-133471" b="-133472"/>
          <a:stretch/>
        </p:blipFill>
        <p:spPr>
          <a:xfrm>
            <a:off x="6242756" y="1268414"/>
            <a:ext cx="5469819" cy="5076824"/>
          </a:xfrm>
          <a:prstGeom prst="rect">
            <a:avLst/>
          </a:prstGeom>
          <a:noFill/>
          <a:ln>
            <a:noFill/>
          </a:ln>
        </p:spPr>
      </p:pic>
    </p:spTree>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Shape 742"/>
          <p:cNvSpPr txBox="1">
            <a:spLocks noGrp="1"/>
          </p:cNvSpPr>
          <p:nvPr>
            <p:ph type="title"/>
          </p:nvPr>
        </p:nvSpPr>
        <p:spPr>
          <a:xfrm>
            <a:off x="479425" y="53776"/>
            <a:ext cx="9880900" cy="919732"/>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400" b="1" i="0" u="none" strike="noStrike" cap="none">
                <a:solidFill>
                  <a:schemeClr val="lt1"/>
                </a:solidFill>
                <a:latin typeface="Arial"/>
                <a:ea typeface="Arial"/>
                <a:cs typeface="Arial"/>
                <a:sym typeface="Arial"/>
              </a:rPr>
              <a:t>What is Sling Models?</a:t>
            </a:r>
          </a:p>
        </p:txBody>
      </p:sp>
      <p:sp>
        <p:nvSpPr>
          <p:cNvPr id="743" name="Shape 743"/>
          <p:cNvSpPr txBox="1">
            <a:spLocks noGrp="1"/>
          </p:cNvSpPr>
          <p:nvPr>
            <p:ph type="body" idx="1"/>
          </p:nvPr>
        </p:nvSpPr>
        <p:spPr>
          <a:xfrm>
            <a:off x="479425" y="1268414"/>
            <a:ext cx="5469819" cy="5076824"/>
          </a:xfrm>
          <a:prstGeom prst="rect">
            <a:avLst/>
          </a:prstGeom>
          <a:noFill/>
          <a:ln>
            <a:noFill/>
          </a:ln>
        </p:spPr>
        <p:txBody>
          <a:bodyPr wrap="square" lIns="0" tIns="0" rIns="0" bIns="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pl-PL" sz="2200" b="0" i="0" u="none" strike="noStrike" cap="none">
                <a:solidFill>
                  <a:schemeClr val="dk1"/>
                </a:solidFill>
                <a:latin typeface="Arial"/>
                <a:ea typeface="Arial"/>
                <a:cs typeface="Arial"/>
                <a:sym typeface="Arial"/>
              </a:rPr>
              <a:t>Mapping nodes and properties from the content repositor</a:t>
            </a:r>
            <a:r>
              <a:rPr lang="pl-PL">
                <a:solidFill>
                  <a:schemeClr val="dk1"/>
                </a:solidFill>
              </a:rPr>
              <a:t>y</a:t>
            </a:r>
            <a:r>
              <a:rPr lang="pl-PL" sz="2200" b="0" i="0" u="none" strike="noStrike" cap="none">
                <a:solidFill>
                  <a:schemeClr val="dk1"/>
                </a:solidFill>
                <a:latin typeface="Arial"/>
                <a:ea typeface="Arial"/>
                <a:cs typeface="Arial"/>
                <a:sym typeface="Arial"/>
              </a:rPr>
              <a:t> to Java objects</a:t>
            </a:r>
          </a:p>
          <a:p>
            <a:pPr marL="342900" marR="0" lvl="0" indent="-342900" algn="l" rtl="0">
              <a:lnSpc>
                <a:spcPct val="100000"/>
              </a:lnSpc>
              <a:spcBef>
                <a:spcPts val="1200"/>
              </a:spcBef>
              <a:spcAft>
                <a:spcPts val="0"/>
              </a:spcAft>
              <a:buClr>
                <a:schemeClr val="dk1"/>
              </a:buClr>
              <a:buSzPct val="100000"/>
              <a:buFont typeface="Arial"/>
              <a:buChar char="•"/>
            </a:pPr>
            <a:r>
              <a:rPr lang="pl-PL" sz="2200" b="0" i="0" u="none" strike="noStrike" cap="none">
                <a:solidFill>
                  <a:schemeClr val="dk1"/>
                </a:solidFill>
                <a:latin typeface="Arial"/>
                <a:ea typeface="Arial"/>
                <a:cs typeface="Arial"/>
                <a:sym typeface="Arial"/>
              </a:rPr>
              <a:t>Allows to injection dependencies</a:t>
            </a:r>
          </a:p>
          <a:p>
            <a:pPr marL="615950" marR="0" lvl="2" indent="-349250" algn="l" rtl="0">
              <a:lnSpc>
                <a:spcPct val="100000"/>
              </a:lnSpc>
              <a:spcBef>
                <a:spcPts val="600"/>
              </a:spcBef>
              <a:spcAft>
                <a:spcPts val="0"/>
              </a:spcAft>
              <a:buClr>
                <a:schemeClr val="accent1"/>
              </a:buClr>
              <a:buSzPct val="100000"/>
              <a:buFont typeface="Arial"/>
              <a:buChar char="•"/>
            </a:pPr>
            <a:r>
              <a:rPr lang="pl-PL" sz="2000" b="0" i="0" u="none" strike="noStrike" cap="none">
                <a:solidFill>
                  <a:schemeClr val="dk1"/>
                </a:solidFill>
                <a:latin typeface="Arial"/>
                <a:ea typeface="Arial"/>
                <a:cs typeface="Arial"/>
                <a:sym typeface="Arial"/>
              </a:rPr>
              <a:t>Resources</a:t>
            </a:r>
          </a:p>
          <a:p>
            <a:pPr marL="615950" marR="0" lvl="2" indent="-349250" algn="l" rtl="0">
              <a:lnSpc>
                <a:spcPct val="100000"/>
              </a:lnSpc>
              <a:spcBef>
                <a:spcPts val="600"/>
              </a:spcBef>
              <a:spcAft>
                <a:spcPts val="0"/>
              </a:spcAft>
              <a:buClr>
                <a:schemeClr val="accent1"/>
              </a:buClr>
              <a:buSzPct val="100000"/>
              <a:buFont typeface="Arial"/>
              <a:buChar char="•"/>
            </a:pPr>
            <a:r>
              <a:rPr lang="pl-PL" sz="2000" b="0" i="0" u="none" strike="noStrike" cap="none">
                <a:solidFill>
                  <a:schemeClr val="dk1"/>
                </a:solidFill>
                <a:latin typeface="Arial"/>
                <a:ea typeface="Arial"/>
                <a:cs typeface="Arial"/>
                <a:sym typeface="Arial"/>
              </a:rPr>
              <a:t>Request objects</a:t>
            </a:r>
          </a:p>
          <a:p>
            <a:pPr marL="615950" marR="0" lvl="2" indent="-349250" algn="l" rtl="0">
              <a:lnSpc>
                <a:spcPct val="100000"/>
              </a:lnSpc>
              <a:spcBef>
                <a:spcPts val="600"/>
              </a:spcBef>
              <a:spcAft>
                <a:spcPts val="0"/>
              </a:spcAft>
              <a:buClr>
                <a:schemeClr val="accent1"/>
              </a:buClr>
              <a:buSzPct val="100000"/>
              <a:buFont typeface="Arial"/>
              <a:buChar char="•"/>
            </a:pPr>
            <a:r>
              <a:rPr lang="pl-PL" sz="2000" b="0" i="0" u="none" strike="noStrike" cap="none">
                <a:solidFill>
                  <a:schemeClr val="dk1"/>
                </a:solidFill>
                <a:latin typeface="Arial"/>
                <a:ea typeface="Arial"/>
                <a:cs typeface="Arial"/>
                <a:sym typeface="Arial"/>
              </a:rPr>
              <a:t>OSGi Services</a:t>
            </a:r>
          </a:p>
          <a:p>
            <a:pPr marL="342900" marR="0" lvl="1" indent="-342900" algn="l" rtl="0">
              <a:lnSpc>
                <a:spcPct val="100000"/>
              </a:lnSpc>
              <a:spcBef>
                <a:spcPts val="1200"/>
              </a:spcBef>
              <a:spcAft>
                <a:spcPts val="0"/>
              </a:spcAft>
              <a:buClr>
                <a:schemeClr val="dk1"/>
              </a:buClr>
              <a:buSzPct val="100000"/>
              <a:buFont typeface="Arial"/>
              <a:buChar char="•"/>
            </a:pPr>
            <a:r>
              <a:rPr lang="pl-PL" sz="2000" b="0" i="0" u="none" strike="noStrike" cap="none">
                <a:solidFill>
                  <a:schemeClr val="dk1"/>
                </a:solidFill>
                <a:latin typeface="Arial"/>
                <a:ea typeface="Arial"/>
                <a:cs typeface="Arial"/>
                <a:sym typeface="Arial"/>
              </a:rPr>
              <a:t>Entirely annotation driven. </a:t>
            </a:r>
          </a:p>
          <a:p>
            <a:pPr marL="342900" marR="0" lvl="1" indent="-342900" algn="l" rtl="0">
              <a:lnSpc>
                <a:spcPct val="100000"/>
              </a:lnSpc>
              <a:spcBef>
                <a:spcPts val="1200"/>
              </a:spcBef>
              <a:buClr>
                <a:schemeClr val="dk1"/>
              </a:buClr>
              <a:buSzPct val="100000"/>
              <a:buFont typeface="Arial"/>
              <a:buChar char="•"/>
            </a:pPr>
            <a:r>
              <a:rPr lang="pl-PL" sz="2000" b="0" i="0" u="none" strike="noStrike" cap="none">
                <a:solidFill>
                  <a:schemeClr val="dk1"/>
                </a:solidFill>
                <a:latin typeface="Arial"/>
                <a:ea typeface="Arial"/>
                <a:cs typeface="Arial"/>
                <a:sym typeface="Arial"/>
              </a:rPr>
              <a:t>Open Source</a:t>
            </a:r>
            <a:br>
              <a:rPr lang="pl-PL" sz="2000" b="0" i="0" u="none" strike="noStrike" cap="none">
                <a:solidFill>
                  <a:schemeClr val="dk1"/>
                </a:solidFill>
                <a:latin typeface="Arial"/>
                <a:ea typeface="Arial"/>
                <a:cs typeface="Arial"/>
                <a:sym typeface="Arial"/>
              </a:rPr>
            </a:br>
            <a:r>
              <a:rPr lang="pl-PL" sz="2000" b="0" i="0" u="none" strike="noStrike" cap="none">
                <a:solidFill>
                  <a:schemeClr val="dk1"/>
                </a:solidFill>
                <a:latin typeface="Arial"/>
                <a:ea typeface="Arial"/>
                <a:cs typeface="Arial"/>
                <a:sym typeface="Arial"/>
              </a:rPr>
              <a:t>https://sling.apache.org/documentation/bundles/models.html</a:t>
            </a:r>
          </a:p>
        </p:txBody>
      </p:sp>
      <p:sp>
        <p:nvSpPr>
          <p:cNvPr id="744" name="Shape 744"/>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dirty="0" smtClean="0">
                <a:solidFill>
                  <a:schemeClr val="dk2"/>
                </a:solidFill>
                <a:latin typeface="Arial"/>
                <a:ea typeface="Arial"/>
                <a:cs typeface="Arial"/>
                <a:sym typeface="Arial"/>
              </a:rPr>
              <a:t>AEM Development with HTL and Sling Models</a:t>
            </a:r>
            <a:endParaRPr lang="pl-PL" sz="1000" dirty="0">
              <a:solidFill>
                <a:schemeClr val="dk2"/>
              </a:solidFill>
              <a:latin typeface="Arial"/>
              <a:ea typeface="Arial"/>
              <a:cs typeface="Arial"/>
              <a:sym typeface="Arial"/>
            </a:endParaRPr>
          </a:p>
        </p:txBody>
      </p:sp>
      <p:sp>
        <p:nvSpPr>
          <p:cNvPr id="745" name="Shape 745"/>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a:solidFill>
                  <a:schemeClr val="accent1"/>
                </a:solidFill>
                <a:latin typeface="Arial"/>
                <a:ea typeface="Arial"/>
                <a:cs typeface="Arial"/>
                <a:sym typeface="Arial"/>
              </a:rPr>
              <a:t>50</a:t>
            </a:fld>
            <a:endParaRPr lang="pl-PL" sz="1000" b="1">
              <a:solidFill>
                <a:schemeClr val="accent1"/>
              </a:solidFill>
              <a:latin typeface="Arial"/>
              <a:ea typeface="Arial"/>
              <a:cs typeface="Arial"/>
              <a:sym typeface="Arial"/>
            </a:endParaRPr>
          </a:p>
        </p:txBody>
      </p:sp>
      <p:sp>
        <p:nvSpPr>
          <p:cNvPr id="746" name="Shape 746"/>
          <p:cNvSpPr txBox="1">
            <a:spLocks noGrp="1"/>
          </p:cNvSpPr>
          <p:nvPr>
            <p:ph type="body" idx="2"/>
          </p:nvPr>
        </p:nvSpPr>
        <p:spPr>
          <a:xfrm>
            <a:off x="6242756" y="1268414"/>
            <a:ext cx="5469819" cy="5076824"/>
          </a:xfrm>
          <a:prstGeom prst="rect">
            <a:avLst/>
          </a:prstGeom>
          <a:noFill/>
          <a:ln>
            <a:noFill/>
          </a:ln>
        </p:spPr>
        <p:txBody>
          <a:bodyPr wrap="square" lIns="0" tIns="0" rIns="0" bIns="0" anchor="t" anchorCtr="0">
            <a:noAutofit/>
          </a:bodyPr>
          <a:lstStyle/>
          <a:p>
            <a:pPr marL="0" marR="0" lvl="0" indent="0" algn="l" rtl="0">
              <a:lnSpc>
                <a:spcPct val="100000"/>
              </a:lnSpc>
              <a:spcBef>
                <a:spcPts val="0"/>
              </a:spcBef>
              <a:buClr>
                <a:schemeClr val="accent1"/>
              </a:buClr>
              <a:buSzPct val="25000"/>
              <a:buFont typeface="Arial"/>
              <a:buNone/>
            </a:pPr>
            <a:endParaRPr sz="2200" b="0" i="0" u="none" strike="noStrike" cap="none">
              <a:solidFill>
                <a:schemeClr val="accent1"/>
              </a:solidFill>
              <a:latin typeface="Arial"/>
              <a:ea typeface="Arial"/>
              <a:cs typeface="Arial"/>
              <a:sym typeface="Arial"/>
            </a:endParaRPr>
          </a:p>
        </p:txBody>
      </p:sp>
      <p:grpSp>
        <p:nvGrpSpPr>
          <p:cNvPr id="747" name="Shape 747"/>
          <p:cNvGrpSpPr/>
          <p:nvPr/>
        </p:nvGrpSpPr>
        <p:grpSpPr>
          <a:xfrm>
            <a:off x="7084291" y="2235404"/>
            <a:ext cx="3786718" cy="2929215"/>
            <a:chOff x="4643579" y="2334917"/>
            <a:chExt cx="2655270" cy="2053984"/>
          </a:xfrm>
        </p:grpSpPr>
        <p:sp>
          <p:nvSpPr>
            <p:cNvPr id="748" name="Shape 748"/>
            <p:cNvSpPr/>
            <p:nvPr/>
          </p:nvSpPr>
          <p:spPr>
            <a:xfrm>
              <a:off x="4643600" y="2334917"/>
              <a:ext cx="2655249" cy="1237414"/>
            </a:xfrm>
            <a:prstGeom prst="round2SameRect">
              <a:avLst>
                <a:gd name="adj1" fmla="val 16667"/>
                <a:gd name="adj2" fmla="val 0"/>
              </a:avLst>
            </a:prstGeom>
            <a:solidFill>
              <a:schemeClr val="lt1"/>
            </a:solidFill>
            <a:ln w="12700" cap="flat" cmpd="sng">
              <a:solidFill>
                <a:schemeClr val="accent6"/>
              </a:solidFill>
              <a:prstDash val="solid"/>
              <a:miter lim="8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pl-PL" sz="1800">
                  <a:solidFill>
                    <a:schemeClr val="dk1"/>
                  </a:solidFill>
                  <a:latin typeface="Arial"/>
                  <a:ea typeface="Arial"/>
                  <a:cs typeface="Arial"/>
                  <a:sym typeface="Arial"/>
                </a:rPr>
                <a:t>Scripts</a:t>
              </a:r>
            </a:p>
          </p:txBody>
        </p:sp>
        <p:sp>
          <p:nvSpPr>
            <p:cNvPr id="749" name="Shape 749"/>
            <p:cNvSpPr/>
            <p:nvPr/>
          </p:nvSpPr>
          <p:spPr>
            <a:xfrm rot="5400000">
              <a:off x="6232314" y="3322366"/>
              <a:ext cx="816569" cy="1316500"/>
            </a:xfrm>
            <a:prstGeom prst="round1Rect">
              <a:avLst>
                <a:gd name="adj" fmla="val 16667"/>
              </a:avLst>
            </a:prstGeom>
            <a:solidFill>
              <a:srgbClr val="FACCE6"/>
            </a:solidFill>
            <a:ln w="12700" cap="flat" cmpd="sng">
              <a:solidFill>
                <a:schemeClr val="accent6"/>
              </a:solidFill>
              <a:prstDash val="solid"/>
              <a:miter lim="8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50" name="Shape 750"/>
            <p:cNvSpPr txBox="1"/>
            <p:nvPr/>
          </p:nvSpPr>
          <p:spPr>
            <a:xfrm>
              <a:off x="5982334" y="3572316"/>
              <a:ext cx="1316500" cy="776707"/>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600">
                  <a:solidFill>
                    <a:schemeClr val="dk1"/>
                  </a:solidFill>
                  <a:latin typeface="Arial"/>
                  <a:ea typeface="Arial"/>
                  <a:cs typeface="Arial"/>
                  <a:sym typeface="Arial"/>
                </a:rPr>
                <a:t>Logic</a:t>
              </a:r>
            </a:p>
          </p:txBody>
        </p:sp>
        <p:sp>
          <p:nvSpPr>
            <p:cNvPr id="751" name="Shape 751"/>
            <p:cNvSpPr/>
            <p:nvPr/>
          </p:nvSpPr>
          <p:spPr>
            <a:xfrm rot="-5400000" flipH="1">
              <a:off x="4905572" y="3310362"/>
              <a:ext cx="814806" cy="1338748"/>
            </a:xfrm>
            <a:prstGeom prst="round1Rect">
              <a:avLst>
                <a:gd name="adj" fmla="val 16667"/>
              </a:avLst>
            </a:prstGeom>
            <a:solidFill>
              <a:schemeClr val="lt1"/>
            </a:solidFill>
            <a:ln w="12700" cap="flat" cmpd="sng">
              <a:solidFill>
                <a:schemeClr val="accent6"/>
              </a:solidFill>
              <a:prstDash val="solid"/>
              <a:miter lim="8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52" name="Shape 752"/>
            <p:cNvSpPr txBox="1"/>
            <p:nvPr/>
          </p:nvSpPr>
          <p:spPr>
            <a:xfrm flipH="1">
              <a:off x="4643579" y="3572321"/>
              <a:ext cx="1338748" cy="775030"/>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pl-PL" sz="1600">
                  <a:solidFill>
                    <a:schemeClr val="dk1"/>
                  </a:solidFill>
                  <a:latin typeface="Arial"/>
                  <a:ea typeface="Arial"/>
                  <a:cs typeface="Arial"/>
                  <a:sym typeface="Arial"/>
                </a:rPr>
                <a:t>Dialog</a:t>
              </a:r>
            </a:p>
          </p:txBody>
        </p:sp>
      </p:grpSp>
    </p:spTree>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Shape 758"/>
          <p:cNvSpPr txBox="1">
            <a:spLocks noGrp="1"/>
          </p:cNvSpPr>
          <p:nvPr>
            <p:ph type="title"/>
          </p:nvPr>
        </p:nvSpPr>
        <p:spPr>
          <a:xfrm>
            <a:off x="479425" y="53776"/>
            <a:ext cx="9880900" cy="919732"/>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400" b="1" i="0" u="none" strike="noStrike" cap="none">
                <a:solidFill>
                  <a:schemeClr val="lt1"/>
                </a:solidFill>
                <a:latin typeface="Arial"/>
                <a:ea typeface="Arial"/>
                <a:cs typeface="Arial"/>
                <a:sym typeface="Arial"/>
              </a:rPr>
              <a:t>Sling Models – How does it work?</a:t>
            </a:r>
          </a:p>
        </p:txBody>
      </p:sp>
      <p:sp>
        <p:nvSpPr>
          <p:cNvPr id="759" name="Shape 759"/>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dirty="0" smtClean="0">
                <a:solidFill>
                  <a:schemeClr val="dk2"/>
                </a:solidFill>
                <a:latin typeface="Arial"/>
                <a:ea typeface="Arial"/>
                <a:cs typeface="Arial"/>
                <a:sym typeface="Arial"/>
              </a:rPr>
              <a:t>AEM Development with HTL and Sling Models</a:t>
            </a:r>
            <a:endParaRPr lang="pl-PL" sz="1000" dirty="0">
              <a:solidFill>
                <a:schemeClr val="dk2"/>
              </a:solidFill>
              <a:latin typeface="Arial"/>
              <a:ea typeface="Arial"/>
              <a:cs typeface="Arial"/>
              <a:sym typeface="Arial"/>
            </a:endParaRPr>
          </a:p>
        </p:txBody>
      </p:sp>
      <p:sp>
        <p:nvSpPr>
          <p:cNvPr id="760" name="Shape 760"/>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a:solidFill>
                  <a:schemeClr val="accent1"/>
                </a:solidFill>
                <a:latin typeface="Arial"/>
                <a:ea typeface="Arial"/>
                <a:cs typeface="Arial"/>
                <a:sym typeface="Arial"/>
              </a:rPr>
              <a:t>51</a:t>
            </a:fld>
            <a:endParaRPr lang="pl-PL" sz="1000" b="1">
              <a:solidFill>
                <a:schemeClr val="accent1"/>
              </a:solidFill>
              <a:latin typeface="Arial"/>
              <a:ea typeface="Arial"/>
              <a:cs typeface="Arial"/>
              <a:sym typeface="Arial"/>
            </a:endParaRPr>
          </a:p>
        </p:txBody>
      </p:sp>
      <p:grpSp>
        <p:nvGrpSpPr>
          <p:cNvPr id="761" name="Shape 761"/>
          <p:cNvGrpSpPr/>
          <p:nvPr/>
        </p:nvGrpSpPr>
        <p:grpSpPr>
          <a:xfrm>
            <a:off x="2126147" y="1653342"/>
            <a:ext cx="6527411" cy="4306967"/>
            <a:chOff x="1103824" y="1653342"/>
            <a:chExt cx="6527411" cy="4306967"/>
          </a:xfrm>
        </p:grpSpPr>
        <p:grpSp>
          <p:nvGrpSpPr>
            <p:cNvPr id="762" name="Shape 762"/>
            <p:cNvGrpSpPr/>
            <p:nvPr/>
          </p:nvGrpSpPr>
          <p:grpSpPr>
            <a:xfrm>
              <a:off x="3148468" y="1653342"/>
              <a:ext cx="4482767" cy="4306967"/>
              <a:chOff x="2325936" y="1888468"/>
              <a:chExt cx="6789849" cy="5976664"/>
            </a:xfrm>
          </p:grpSpPr>
          <p:cxnSp>
            <p:nvCxnSpPr>
              <p:cNvPr id="763" name="Shape 763"/>
              <p:cNvCxnSpPr>
                <a:stCxn id="764" idx="1"/>
                <a:endCxn id="765" idx="3"/>
              </p:cNvCxnSpPr>
              <p:nvPr/>
            </p:nvCxnSpPr>
            <p:spPr>
              <a:xfrm rot="10800000">
                <a:off x="5206376" y="7217060"/>
                <a:ext cx="1080000" cy="0"/>
              </a:xfrm>
              <a:prstGeom prst="straightConnector1">
                <a:avLst/>
              </a:prstGeom>
              <a:noFill/>
              <a:ln w="19050" cap="flat" cmpd="sng">
                <a:solidFill>
                  <a:schemeClr val="dk1"/>
                </a:solidFill>
                <a:prstDash val="solid"/>
                <a:miter lim="8000"/>
                <a:headEnd type="stealth" w="lg" len="lg"/>
                <a:tailEnd type="stealth" w="lg" len="lg"/>
              </a:ln>
            </p:spPr>
          </p:cxnSp>
          <p:sp>
            <p:nvSpPr>
              <p:cNvPr id="766" name="Shape 766"/>
              <p:cNvSpPr/>
              <p:nvPr/>
            </p:nvSpPr>
            <p:spPr>
              <a:xfrm>
                <a:off x="6286376" y="1888468"/>
                <a:ext cx="2808312" cy="1296144"/>
              </a:xfrm>
              <a:prstGeom prst="roundRect">
                <a:avLst>
                  <a:gd name="adj" fmla="val 16667"/>
                </a:avLst>
              </a:prstGeom>
              <a:solidFill>
                <a:schemeClr val="accent5"/>
              </a:solidFill>
              <a:ln w="12700" cap="flat" cmpd="sng">
                <a:solidFill>
                  <a:srgbClr val="DA4100"/>
                </a:solidFill>
                <a:prstDash val="solid"/>
                <a:miter lim="8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pl-PL" sz="1200" b="1">
                    <a:solidFill>
                      <a:schemeClr val="lt2"/>
                    </a:solidFill>
                    <a:latin typeface="Arial"/>
                    <a:ea typeface="Arial"/>
                    <a:cs typeface="Arial"/>
                    <a:sym typeface="Arial"/>
                  </a:rPr>
                  <a:t>JCR Mapper</a:t>
                </a:r>
              </a:p>
            </p:txBody>
          </p:sp>
          <p:sp>
            <p:nvSpPr>
              <p:cNvPr id="764" name="Shape 764"/>
              <p:cNvSpPr/>
              <p:nvPr/>
            </p:nvSpPr>
            <p:spPr>
              <a:xfrm>
                <a:off x="6286376" y="6568988"/>
                <a:ext cx="2808312" cy="1296144"/>
              </a:xfrm>
              <a:prstGeom prst="roundRect">
                <a:avLst>
                  <a:gd name="adj" fmla="val 16667"/>
                </a:avLst>
              </a:prstGeom>
              <a:solidFill>
                <a:srgbClr val="0097FE"/>
              </a:solidFill>
              <a:ln w="12700" cap="flat" cmpd="sng">
                <a:solidFill>
                  <a:srgbClr val="0097FE"/>
                </a:solidFill>
                <a:prstDash val="solid"/>
                <a:miter lim="8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pl-PL" sz="1000" b="1">
                    <a:solidFill>
                      <a:schemeClr val="lt2"/>
                    </a:solidFill>
                    <a:latin typeface="Arial"/>
                    <a:ea typeface="Arial"/>
                    <a:cs typeface="Arial"/>
                    <a:sym typeface="Arial"/>
                  </a:rPr>
                  <a:t>&lt;sly data-sly-use.model=„…”&gt;…&lt;/sly&gt;</a:t>
                </a:r>
              </a:p>
            </p:txBody>
          </p:sp>
          <p:sp>
            <p:nvSpPr>
              <p:cNvPr id="765" name="Shape 765"/>
              <p:cNvSpPr/>
              <p:nvPr/>
            </p:nvSpPr>
            <p:spPr>
              <a:xfrm>
                <a:off x="2325936" y="6568988"/>
                <a:ext cx="2880320" cy="1296144"/>
              </a:xfrm>
              <a:prstGeom prst="roundRect">
                <a:avLst>
                  <a:gd name="adj" fmla="val 16667"/>
                </a:avLst>
              </a:prstGeom>
              <a:solidFill>
                <a:schemeClr val="accent3"/>
              </a:solidFill>
              <a:ln w="12700" cap="flat" cmpd="sng">
                <a:solidFill>
                  <a:srgbClr val="009583"/>
                </a:solidFill>
                <a:prstDash val="solid"/>
                <a:miter lim="8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pl-PL" sz="1200" b="1">
                    <a:solidFill>
                      <a:schemeClr val="lt2"/>
                    </a:solidFill>
                    <a:latin typeface="Arial"/>
                    <a:ea typeface="Arial"/>
                    <a:cs typeface="Arial"/>
                    <a:sym typeface="Arial"/>
                  </a:rPr>
                  <a:t>Component</a:t>
                </a:r>
              </a:p>
            </p:txBody>
          </p:sp>
          <p:sp>
            <p:nvSpPr>
              <p:cNvPr id="767" name="Shape 767"/>
              <p:cNvSpPr/>
              <p:nvPr/>
            </p:nvSpPr>
            <p:spPr>
              <a:xfrm>
                <a:off x="6307474" y="4319887"/>
                <a:ext cx="2808311" cy="1296144"/>
              </a:xfrm>
              <a:prstGeom prst="roundRect">
                <a:avLst>
                  <a:gd name="adj" fmla="val 16667"/>
                </a:avLst>
              </a:prstGeom>
              <a:solidFill>
                <a:schemeClr val="accent6"/>
              </a:solidFill>
              <a:ln w="12700" cap="flat" cmpd="sng">
                <a:solidFill>
                  <a:srgbClr val="6C0B42"/>
                </a:solidFill>
                <a:prstDash val="solid"/>
                <a:miter lim="8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pl-PL" sz="1200" b="1">
                    <a:solidFill>
                      <a:schemeClr val="lt2"/>
                    </a:solidFill>
                    <a:latin typeface="Arial"/>
                    <a:ea typeface="Arial"/>
                    <a:cs typeface="Arial"/>
                    <a:sym typeface="Arial"/>
                  </a:rPr>
                  <a:t>Model</a:t>
                </a:r>
              </a:p>
            </p:txBody>
          </p:sp>
        </p:grpSp>
        <p:grpSp>
          <p:nvGrpSpPr>
            <p:cNvPr id="768" name="Shape 768"/>
            <p:cNvGrpSpPr/>
            <p:nvPr/>
          </p:nvGrpSpPr>
          <p:grpSpPr>
            <a:xfrm>
              <a:off x="1103824" y="3214765"/>
              <a:ext cx="1962455" cy="1059081"/>
              <a:chOff x="9841424" y="2363781"/>
              <a:chExt cx="1962455" cy="1059081"/>
            </a:xfrm>
          </p:grpSpPr>
          <p:grpSp>
            <p:nvGrpSpPr>
              <p:cNvPr id="769" name="Shape 769"/>
              <p:cNvGrpSpPr/>
              <p:nvPr/>
            </p:nvGrpSpPr>
            <p:grpSpPr>
              <a:xfrm>
                <a:off x="9841424" y="2363781"/>
                <a:ext cx="1295915" cy="369332"/>
                <a:chOff x="9841424" y="2016916"/>
                <a:chExt cx="1295915" cy="369332"/>
              </a:xfrm>
            </p:grpSpPr>
            <p:sp>
              <p:nvSpPr>
                <p:cNvPr id="770" name="Shape 770"/>
                <p:cNvSpPr/>
                <p:nvPr/>
              </p:nvSpPr>
              <p:spPr>
                <a:xfrm>
                  <a:off x="9841424" y="2120362"/>
                  <a:ext cx="162440" cy="162440"/>
                </a:xfrm>
                <a:prstGeom prst="roundRect">
                  <a:avLst>
                    <a:gd name="adj" fmla="val 16667"/>
                  </a:avLst>
                </a:prstGeom>
                <a:solidFill>
                  <a:schemeClr val="accent3"/>
                </a:solidFill>
                <a:ln w="12700" cap="flat" cmpd="sng">
                  <a:solidFill>
                    <a:srgbClr val="009180"/>
                  </a:solidFill>
                  <a:prstDash val="solid"/>
                  <a:miter lim="8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771" name="Shape 771"/>
                <p:cNvSpPr txBox="1"/>
                <p:nvPr/>
              </p:nvSpPr>
              <p:spPr>
                <a:xfrm>
                  <a:off x="10003864" y="2016916"/>
                  <a:ext cx="1133475" cy="36933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pl-PL" sz="1800">
                      <a:solidFill>
                        <a:schemeClr val="dk1"/>
                      </a:solidFill>
                      <a:latin typeface="Arial"/>
                      <a:ea typeface="Arial"/>
                      <a:cs typeface="Arial"/>
                      <a:sym typeface="Arial"/>
                    </a:rPr>
                    <a:t>Sling</a:t>
                  </a:r>
                </a:p>
              </p:txBody>
            </p:sp>
          </p:grpSp>
          <p:grpSp>
            <p:nvGrpSpPr>
              <p:cNvPr id="772" name="Shape 772"/>
              <p:cNvGrpSpPr/>
              <p:nvPr/>
            </p:nvGrpSpPr>
            <p:grpSpPr>
              <a:xfrm>
                <a:off x="9841424" y="2711413"/>
                <a:ext cx="1295915" cy="369332"/>
                <a:chOff x="9841424" y="2016916"/>
                <a:chExt cx="1295915" cy="369332"/>
              </a:xfrm>
            </p:grpSpPr>
            <p:sp>
              <p:nvSpPr>
                <p:cNvPr id="773" name="Shape 773"/>
                <p:cNvSpPr/>
                <p:nvPr/>
              </p:nvSpPr>
              <p:spPr>
                <a:xfrm>
                  <a:off x="9841424" y="2120362"/>
                  <a:ext cx="162440" cy="162440"/>
                </a:xfrm>
                <a:prstGeom prst="roundRect">
                  <a:avLst>
                    <a:gd name="adj" fmla="val 16667"/>
                  </a:avLst>
                </a:prstGeom>
                <a:solidFill>
                  <a:schemeClr val="accent5"/>
                </a:solidFill>
                <a:ln w="12700" cap="flat" cmpd="sng">
                  <a:solidFill>
                    <a:srgbClr val="BA4A1A"/>
                  </a:solidFill>
                  <a:prstDash val="solid"/>
                  <a:miter lim="8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774" name="Shape 774"/>
                <p:cNvSpPr txBox="1"/>
                <p:nvPr/>
              </p:nvSpPr>
              <p:spPr>
                <a:xfrm>
                  <a:off x="10003864" y="2016916"/>
                  <a:ext cx="1133475" cy="36933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pl-PL" sz="1800">
                      <a:solidFill>
                        <a:schemeClr val="dk1"/>
                      </a:solidFill>
                      <a:latin typeface="Arial"/>
                      <a:ea typeface="Arial"/>
                      <a:cs typeface="Arial"/>
                      <a:sym typeface="Arial"/>
                    </a:rPr>
                    <a:t>OSGi</a:t>
                  </a:r>
                </a:p>
              </p:txBody>
            </p:sp>
          </p:grpSp>
          <p:grpSp>
            <p:nvGrpSpPr>
              <p:cNvPr id="775" name="Shape 775"/>
              <p:cNvGrpSpPr/>
              <p:nvPr/>
            </p:nvGrpSpPr>
            <p:grpSpPr>
              <a:xfrm>
                <a:off x="9841424" y="3053530"/>
                <a:ext cx="1962455" cy="369332"/>
                <a:chOff x="9841424" y="2016916"/>
                <a:chExt cx="1962455" cy="369332"/>
              </a:xfrm>
            </p:grpSpPr>
            <p:sp>
              <p:nvSpPr>
                <p:cNvPr id="776" name="Shape 776"/>
                <p:cNvSpPr/>
                <p:nvPr/>
              </p:nvSpPr>
              <p:spPr>
                <a:xfrm>
                  <a:off x="9841424" y="2120362"/>
                  <a:ext cx="162440" cy="162440"/>
                </a:xfrm>
                <a:prstGeom prst="roundRect">
                  <a:avLst>
                    <a:gd name="adj" fmla="val 16667"/>
                  </a:avLst>
                </a:prstGeom>
                <a:solidFill>
                  <a:schemeClr val="accent6"/>
                </a:solidFill>
                <a:ln w="12700" cap="flat" cmpd="sng">
                  <a:solidFill>
                    <a:srgbClr val="9E1061"/>
                  </a:solidFill>
                  <a:prstDash val="solid"/>
                  <a:miter lim="8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777" name="Shape 777"/>
                <p:cNvSpPr txBox="1"/>
                <p:nvPr/>
              </p:nvSpPr>
              <p:spPr>
                <a:xfrm>
                  <a:off x="10003864" y="2016916"/>
                  <a:ext cx="1800015" cy="36933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pl-PL" sz="1800">
                      <a:solidFill>
                        <a:schemeClr val="dk1"/>
                      </a:solidFill>
                      <a:latin typeface="Arial"/>
                      <a:ea typeface="Arial"/>
                      <a:cs typeface="Arial"/>
                      <a:sym typeface="Arial"/>
                    </a:rPr>
                    <a:t>Sling Models</a:t>
                  </a:r>
                </a:p>
              </p:txBody>
            </p:sp>
          </p:grpSp>
        </p:grpSp>
      </p:grpSp>
      <p:sp>
        <p:nvSpPr>
          <p:cNvPr id="778" name="Shape 778"/>
          <p:cNvSpPr txBox="1"/>
          <p:nvPr/>
        </p:nvSpPr>
        <p:spPr>
          <a:xfrm>
            <a:off x="2296159" y="4279712"/>
            <a:ext cx="1800015" cy="646331"/>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pl-PL" sz="1800">
                <a:solidFill>
                  <a:schemeClr val="dk1"/>
                </a:solidFill>
                <a:latin typeface="Arial"/>
                <a:ea typeface="Arial"/>
                <a:cs typeface="Arial"/>
                <a:sym typeface="Arial"/>
              </a:rPr>
              <a:t>HTL (Sightly) or JSP </a:t>
            </a:r>
          </a:p>
        </p:txBody>
      </p:sp>
      <p:sp>
        <p:nvSpPr>
          <p:cNvPr id="779" name="Shape 779"/>
          <p:cNvSpPr/>
          <p:nvPr/>
        </p:nvSpPr>
        <p:spPr>
          <a:xfrm>
            <a:off x="2122578" y="4375238"/>
            <a:ext cx="162440" cy="162440"/>
          </a:xfrm>
          <a:prstGeom prst="roundRect">
            <a:avLst>
              <a:gd name="adj" fmla="val 16667"/>
            </a:avLst>
          </a:prstGeom>
          <a:solidFill>
            <a:schemeClr val="accent1"/>
          </a:solidFill>
          <a:ln w="12700" cap="flat" cmpd="sng">
            <a:solidFill>
              <a:srgbClr val="BA4A1A"/>
            </a:solidFill>
            <a:prstDash val="solid"/>
            <a:miter lim="8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rgbClr val="65C0FF"/>
              </a:solidFill>
              <a:latin typeface="Arial"/>
              <a:ea typeface="Arial"/>
              <a:cs typeface="Arial"/>
              <a:sym typeface="Arial"/>
            </a:endParaRPr>
          </a:p>
        </p:txBody>
      </p:sp>
      <p:cxnSp>
        <p:nvCxnSpPr>
          <p:cNvPr id="780" name="Shape 780"/>
          <p:cNvCxnSpPr>
            <a:stCxn id="764" idx="0"/>
            <a:endCxn id="767" idx="2"/>
          </p:cNvCxnSpPr>
          <p:nvPr/>
        </p:nvCxnSpPr>
        <p:spPr>
          <a:xfrm rot="10800000" flipH="1">
            <a:off x="7712584" y="4339568"/>
            <a:ext cx="13800" cy="686700"/>
          </a:xfrm>
          <a:prstGeom prst="straightConnector1">
            <a:avLst/>
          </a:prstGeom>
          <a:noFill/>
          <a:ln w="19050" cap="flat" cmpd="sng">
            <a:solidFill>
              <a:schemeClr val="dk1"/>
            </a:solidFill>
            <a:prstDash val="solid"/>
            <a:miter lim="8000"/>
            <a:headEnd type="stealth" w="lg" len="lg"/>
            <a:tailEnd type="stealth" w="lg" len="lg"/>
          </a:ln>
        </p:spPr>
      </p:cxnSp>
      <p:cxnSp>
        <p:nvCxnSpPr>
          <p:cNvPr id="781" name="Shape 781"/>
          <p:cNvCxnSpPr>
            <a:stCxn id="767" idx="0"/>
            <a:endCxn id="766" idx="2"/>
          </p:cNvCxnSpPr>
          <p:nvPr/>
        </p:nvCxnSpPr>
        <p:spPr>
          <a:xfrm rot="10800000">
            <a:off x="7712712" y="2587397"/>
            <a:ext cx="13800" cy="818100"/>
          </a:xfrm>
          <a:prstGeom prst="straightConnector1">
            <a:avLst/>
          </a:prstGeom>
          <a:noFill/>
          <a:ln w="19050" cap="flat" cmpd="sng">
            <a:solidFill>
              <a:schemeClr val="dk1"/>
            </a:solidFill>
            <a:prstDash val="solid"/>
            <a:miter lim="8000"/>
            <a:headEnd type="stealth" w="lg" len="lg"/>
            <a:tailEnd type="stealth" w="lg" len="lg"/>
          </a:ln>
        </p:spPr>
      </p:cxnSp>
    </p:spTree>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Shape 787"/>
          <p:cNvSpPr txBox="1">
            <a:spLocks noGrp="1"/>
          </p:cNvSpPr>
          <p:nvPr>
            <p:ph type="title"/>
          </p:nvPr>
        </p:nvSpPr>
        <p:spPr>
          <a:xfrm>
            <a:off x="479425" y="53776"/>
            <a:ext cx="9880900" cy="919732"/>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400" b="1" i="0" u="none" strike="noStrike" cap="none">
                <a:solidFill>
                  <a:schemeClr val="lt1"/>
                </a:solidFill>
                <a:latin typeface="Arial"/>
                <a:ea typeface="Arial"/>
                <a:cs typeface="Arial"/>
                <a:sym typeface="Arial"/>
              </a:rPr>
              <a:t>Sling Models – How does it work?</a:t>
            </a:r>
          </a:p>
        </p:txBody>
      </p:sp>
      <p:sp>
        <p:nvSpPr>
          <p:cNvPr id="788" name="Shape 788"/>
          <p:cNvSpPr txBox="1">
            <a:spLocks noGrp="1"/>
          </p:cNvSpPr>
          <p:nvPr>
            <p:ph type="body" idx="1"/>
          </p:nvPr>
        </p:nvSpPr>
        <p:spPr>
          <a:xfrm>
            <a:off x="479425" y="1268414"/>
            <a:ext cx="11233150" cy="5076824"/>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chemeClr val="accent1"/>
              </a:buClr>
              <a:buSzPct val="25000"/>
              <a:buFont typeface="Arial"/>
              <a:buNone/>
            </a:pPr>
            <a:r>
              <a:rPr lang="pl-PL" sz="2200" b="0" i="0" u="none" strike="noStrike" cap="none">
                <a:solidFill>
                  <a:schemeClr val="accent1"/>
                </a:solidFill>
                <a:latin typeface="Arial"/>
                <a:ea typeface="Arial"/>
                <a:cs typeface="Arial"/>
                <a:sym typeface="Arial"/>
              </a:rPr>
              <a:t>Obtaining an object managed by Sling Models from a Script</a:t>
            </a:r>
          </a:p>
          <a:p>
            <a:pPr marL="342900" marR="0" lvl="0" indent="-342900" algn="l" rtl="0">
              <a:lnSpc>
                <a:spcPct val="100000"/>
              </a:lnSpc>
              <a:spcBef>
                <a:spcPts val="1200"/>
              </a:spcBef>
              <a:spcAft>
                <a:spcPts val="0"/>
              </a:spcAft>
              <a:buClr>
                <a:schemeClr val="accent1"/>
              </a:buClr>
              <a:buSzPct val="100000"/>
              <a:buFont typeface="Arial"/>
              <a:buChar char="•"/>
            </a:pPr>
            <a:r>
              <a:rPr lang="pl-PL" sz="2200" b="0" i="0" u="none" strike="noStrike" cap="none">
                <a:solidFill>
                  <a:schemeClr val="accent1"/>
                </a:solidFill>
                <a:latin typeface="Consolas"/>
                <a:ea typeface="Consolas"/>
                <a:cs typeface="Consolas"/>
                <a:sym typeface="Consolas"/>
              </a:rPr>
              <a:t>&lt;</a:t>
            </a:r>
            <a:r>
              <a:rPr lang="pl-PL" sz="2200" b="0" i="0" u="none" strike="noStrike" cap="none">
                <a:solidFill>
                  <a:srgbClr val="4A6B00"/>
                </a:solidFill>
                <a:latin typeface="Consolas"/>
                <a:ea typeface="Consolas"/>
                <a:cs typeface="Consolas"/>
                <a:sym typeface="Consolas"/>
              </a:rPr>
              <a:t>c:set </a:t>
            </a:r>
            <a:r>
              <a:rPr lang="pl-PL" sz="2200" b="0" i="0" u="none" strike="noStrike" cap="none">
                <a:solidFill>
                  <a:srgbClr val="000000"/>
                </a:solidFill>
                <a:latin typeface="Consolas"/>
                <a:ea typeface="Consolas"/>
                <a:cs typeface="Consolas"/>
                <a:sym typeface="Consolas"/>
              </a:rPr>
              <a:t>var=</a:t>
            </a:r>
            <a:r>
              <a:rPr lang="pl-PL" sz="2200" b="0" i="0" u="none" strike="noStrike" cap="none">
                <a:solidFill>
                  <a:srgbClr val="912B00"/>
                </a:solidFill>
                <a:latin typeface="Consolas"/>
                <a:ea typeface="Consolas"/>
                <a:cs typeface="Consolas"/>
                <a:sym typeface="Consolas"/>
              </a:rPr>
              <a:t>„model” </a:t>
            </a:r>
            <a:r>
              <a:rPr lang="pl-PL" sz="2200" b="0" i="0" u="none" strike="noStrike" cap="none">
                <a:solidFill>
                  <a:srgbClr val="000000"/>
                </a:solidFill>
                <a:latin typeface="Consolas"/>
                <a:ea typeface="Consolas"/>
                <a:cs typeface="Consolas"/>
                <a:sym typeface="Consolas"/>
              </a:rPr>
              <a:t>value=</a:t>
            </a:r>
            <a:r>
              <a:rPr lang="pl-PL" sz="2200" b="0" i="0" u="none" strike="noStrike" cap="none">
                <a:solidFill>
                  <a:srgbClr val="800000"/>
                </a:solidFill>
                <a:latin typeface="Consolas"/>
                <a:ea typeface="Consolas"/>
                <a:cs typeface="Consolas"/>
                <a:sym typeface="Consolas"/>
              </a:rPr>
              <a:t>„&lt;%= resource.adaptTo(com.example.myapp.TextModel.class) %&gt;”</a:t>
            </a:r>
            <a:r>
              <a:rPr lang="pl-PL" sz="2200" b="0" i="0" u="none" strike="noStrike" cap="none">
                <a:solidFill>
                  <a:schemeClr val="accent1"/>
                </a:solidFill>
                <a:latin typeface="Consolas"/>
                <a:ea typeface="Consolas"/>
                <a:cs typeface="Consolas"/>
                <a:sym typeface="Consolas"/>
              </a:rPr>
              <a:t> /&gt;</a:t>
            </a:r>
          </a:p>
          <a:p>
            <a:pPr marL="342900" marR="0" lvl="0" indent="-342900" algn="l" rtl="0">
              <a:lnSpc>
                <a:spcPct val="100000"/>
              </a:lnSpc>
              <a:spcBef>
                <a:spcPts val="1200"/>
              </a:spcBef>
              <a:spcAft>
                <a:spcPts val="0"/>
              </a:spcAft>
              <a:buClr>
                <a:schemeClr val="accent1"/>
              </a:buClr>
              <a:buSzPct val="100000"/>
              <a:buFont typeface="Arial"/>
              <a:buChar char="•"/>
            </a:pPr>
            <a:r>
              <a:rPr lang="pl-PL" sz="2200" b="0" i="0" u="none" strike="noStrike" cap="none">
                <a:solidFill>
                  <a:schemeClr val="accent1"/>
                </a:solidFill>
                <a:latin typeface="Consolas"/>
                <a:ea typeface="Consolas"/>
                <a:cs typeface="Consolas"/>
                <a:sym typeface="Consolas"/>
              </a:rPr>
              <a:t>&lt;</a:t>
            </a:r>
            <a:r>
              <a:rPr lang="pl-PL" sz="2200" b="0" i="0" u="none" strike="noStrike" cap="none">
                <a:solidFill>
                  <a:srgbClr val="4A6B00"/>
                </a:solidFill>
                <a:latin typeface="Consolas"/>
                <a:ea typeface="Consolas"/>
                <a:cs typeface="Consolas"/>
                <a:sym typeface="Consolas"/>
              </a:rPr>
              <a:t>sling:adaptTo</a:t>
            </a:r>
            <a:r>
              <a:rPr lang="pl-PL" sz="2200" b="0" i="0" u="none" strike="noStrike" cap="none">
                <a:solidFill>
                  <a:schemeClr val="accent1"/>
                </a:solidFill>
                <a:latin typeface="Consolas"/>
                <a:ea typeface="Consolas"/>
                <a:cs typeface="Consolas"/>
                <a:sym typeface="Consolas"/>
              </a:rPr>
              <a:t> </a:t>
            </a:r>
            <a:r>
              <a:rPr lang="pl-PL" sz="2200" b="0" i="0" u="none" strike="noStrike" cap="none">
                <a:solidFill>
                  <a:schemeClr val="dk1"/>
                </a:solidFill>
                <a:latin typeface="Consolas"/>
                <a:ea typeface="Consolas"/>
                <a:cs typeface="Consolas"/>
                <a:sym typeface="Consolas"/>
              </a:rPr>
              <a:t>adaptable</a:t>
            </a:r>
            <a:r>
              <a:rPr lang="pl-PL" sz="2200" b="0" i="0" u="none" strike="noStrike" cap="none">
                <a:solidFill>
                  <a:srgbClr val="000000"/>
                </a:solidFill>
                <a:latin typeface="Consolas"/>
                <a:ea typeface="Consolas"/>
                <a:cs typeface="Consolas"/>
                <a:sym typeface="Consolas"/>
              </a:rPr>
              <a:t>=</a:t>
            </a:r>
            <a:r>
              <a:rPr lang="pl-PL" sz="2200" b="0" i="0" u="none" strike="noStrike" cap="none">
                <a:solidFill>
                  <a:srgbClr val="800000"/>
                </a:solidFill>
                <a:latin typeface="Consolas"/>
                <a:ea typeface="Consolas"/>
                <a:cs typeface="Consolas"/>
                <a:sym typeface="Consolas"/>
              </a:rPr>
              <a:t>"${resource}"</a:t>
            </a:r>
            <a:r>
              <a:rPr lang="pl-PL" sz="2200" b="0" i="0" u="none" strike="noStrike" cap="none">
                <a:solidFill>
                  <a:schemeClr val="accent1"/>
                </a:solidFill>
                <a:latin typeface="Consolas"/>
                <a:ea typeface="Consolas"/>
                <a:cs typeface="Consolas"/>
                <a:sym typeface="Consolas"/>
              </a:rPr>
              <a:t> </a:t>
            </a:r>
            <a:r>
              <a:rPr lang="pl-PL" sz="2200" b="0" i="0" u="none" strike="noStrike" cap="none">
                <a:solidFill>
                  <a:srgbClr val="000000"/>
                </a:solidFill>
                <a:latin typeface="Consolas"/>
                <a:ea typeface="Consolas"/>
                <a:cs typeface="Consolas"/>
                <a:sym typeface="Consolas"/>
              </a:rPr>
              <a:t>adaptTo=</a:t>
            </a:r>
            <a:r>
              <a:rPr lang="pl-PL" sz="2200" b="0" i="0" u="none" strike="noStrike" cap="none">
                <a:solidFill>
                  <a:srgbClr val="800000"/>
                </a:solidFill>
                <a:latin typeface="Consolas"/>
                <a:ea typeface="Consolas"/>
                <a:cs typeface="Consolas"/>
                <a:sym typeface="Consolas"/>
              </a:rPr>
              <a:t>"org.apache.sling.models.it.models.MyModel"</a:t>
            </a:r>
            <a:r>
              <a:rPr lang="pl-PL" sz="2200" b="0" i="0" u="none" strike="noStrike" cap="none">
                <a:solidFill>
                  <a:schemeClr val="accent1"/>
                </a:solidFill>
                <a:latin typeface="Consolas"/>
                <a:ea typeface="Consolas"/>
                <a:cs typeface="Consolas"/>
                <a:sym typeface="Consolas"/>
              </a:rPr>
              <a:t> </a:t>
            </a:r>
            <a:r>
              <a:rPr lang="pl-PL" sz="2200" b="0" i="0" u="none" strike="noStrike" cap="none">
                <a:solidFill>
                  <a:schemeClr val="dk1"/>
                </a:solidFill>
                <a:latin typeface="Consolas"/>
                <a:ea typeface="Consolas"/>
                <a:cs typeface="Consolas"/>
                <a:sym typeface="Consolas"/>
              </a:rPr>
              <a:t>var=</a:t>
            </a:r>
            <a:r>
              <a:rPr lang="pl-PL" sz="2200" b="0" i="0" u="none" strike="noStrike" cap="none">
                <a:solidFill>
                  <a:srgbClr val="800000"/>
                </a:solidFill>
                <a:latin typeface="Consolas"/>
                <a:ea typeface="Consolas"/>
                <a:cs typeface="Consolas"/>
                <a:sym typeface="Consolas"/>
              </a:rPr>
              <a:t>"model"</a:t>
            </a:r>
            <a:r>
              <a:rPr lang="pl-PL" sz="2200" b="0" i="0" u="none" strike="noStrike" cap="none">
                <a:solidFill>
                  <a:schemeClr val="accent1"/>
                </a:solidFill>
                <a:latin typeface="Consolas"/>
                <a:ea typeface="Consolas"/>
                <a:cs typeface="Consolas"/>
                <a:sym typeface="Consolas"/>
              </a:rPr>
              <a:t>/&gt;</a:t>
            </a:r>
          </a:p>
          <a:p>
            <a:pPr marL="342900" marR="0" lvl="0" indent="-342900" algn="l" rtl="0">
              <a:lnSpc>
                <a:spcPct val="100000"/>
              </a:lnSpc>
              <a:spcBef>
                <a:spcPts val="1200"/>
              </a:spcBef>
              <a:spcAft>
                <a:spcPts val="0"/>
              </a:spcAft>
              <a:buClr>
                <a:schemeClr val="accent1"/>
              </a:buClr>
              <a:buSzPct val="100000"/>
              <a:buFont typeface="Arial"/>
              <a:buChar char="•"/>
            </a:pPr>
            <a:r>
              <a:rPr lang="pl-PL" sz="2200" b="0" i="0" u="none" strike="noStrike" cap="none">
                <a:solidFill>
                  <a:schemeClr val="accent1"/>
                </a:solidFill>
                <a:latin typeface="Consolas"/>
                <a:ea typeface="Consolas"/>
                <a:cs typeface="Consolas"/>
                <a:sym typeface="Consolas"/>
              </a:rPr>
              <a:t>&lt;</a:t>
            </a:r>
            <a:r>
              <a:rPr lang="pl-PL" sz="2200" b="0" i="0" u="none" strike="noStrike" cap="none">
                <a:solidFill>
                  <a:srgbClr val="4A6B00"/>
                </a:solidFill>
                <a:latin typeface="Consolas"/>
                <a:ea typeface="Consolas"/>
                <a:cs typeface="Consolas"/>
                <a:sym typeface="Consolas"/>
              </a:rPr>
              <a:t>sly </a:t>
            </a:r>
            <a:r>
              <a:rPr lang="pl-PL" sz="2200" b="0" i="0" u="none" strike="noStrike" cap="none">
                <a:solidFill>
                  <a:schemeClr val="dk1"/>
                </a:solidFill>
                <a:latin typeface="Consolas"/>
                <a:ea typeface="Consolas"/>
                <a:cs typeface="Consolas"/>
                <a:sym typeface="Consolas"/>
              </a:rPr>
              <a:t>data-sly-use.model</a:t>
            </a:r>
            <a:r>
              <a:rPr lang="pl-PL" sz="2200" b="0" i="0" u="none" strike="noStrike" cap="none">
                <a:solidFill>
                  <a:schemeClr val="accent1"/>
                </a:solidFill>
                <a:latin typeface="Consolas"/>
                <a:ea typeface="Consolas"/>
                <a:cs typeface="Consolas"/>
                <a:sym typeface="Consolas"/>
              </a:rPr>
              <a:t>=</a:t>
            </a:r>
            <a:r>
              <a:rPr lang="pl-PL" sz="2200" b="0" i="0" u="none" strike="noStrike" cap="none">
                <a:solidFill>
                  <a:srgbClr val="912B00"/>
                </a:solidFill>
                <a:latin typeface="Consolas"/>
                <a:ea typeface="Consolas"/>
                <a:cs typeface="Consolas"/>
                <a:sym typeface="Consolas"/>
              </a:rPr>
              <a:t>”com.example.myapp.TextModel”</a:t>
            </a:r>
            <a:r>
              <a:rPr lang="pl-PL" sz="2200" b="0" i="0" u="none" strike="noStrike" cap="none">
                <a:solidFill>
                  <a:schemeClr val="accent1"/>
                </a:solidFill>
                <a:latin typeface="Consolas"/>
                <a:ea typeface="Consolas"/>
                <a:cs typeface="Consolas"/>
                <a:sym typeface="Consolas"/>
              </a:rPr>
              <a:t>&gt;&lt;/</a:t>
            </a:r>
            <a:r>
              <a:rPr lang="pl-PL" sz="2200" b="0" i="0" u="none" strike="noStrike" cap="none">
                <a:solidFill>
                  <a:srgbClr val="4A6B00"/>
                </a:solidFill>
                <a:latin typeface="Consolas"/>
                <a:ea typeface="Consolas"/>
                <a:cs typeface="Consolas"/>
                <a:sym typeface="Consolas"/>
              </a:rPr>
              <a:t>sly</a:t>
            </a:r>
            <a:r>
              <a:rPr lang="pl-PL" sz="2200" b="0" i="0" u="none" strike="noStrike" cap="none">
                <a:solidFill>
                  <a:schemeClr val="accent1"/>
                </a:solidFill>
                <a:latin typeface="Consolas"/>
                <a:ea typeface="Consolas"/>
                <a:cs typeface="Consolas"/>
                <a:sym typeface="Consolas"/>
              </a:rPr>
              <a:t>&gt;</a:t>
            </a:r>
          </a:p>
          <a:p>
            <a:pPr marL="0" marR="0" lvl="0" indent="0" algn="l" rtl="0">
              <a:lnSpc>
                <a:spcPct val="100000"/>
              </a:lnSpc>
              <a:spcBef>
                <a:spcPts val="1200"/>
              </a:spcBef>
              <a:buClr>
                <a:schemeClr val="accent1"/>
              </a:buClr>
              <a:buSzPct val="25000"/>
              <a:buFont typeface="Arial"/>
              <a:buNone/>
            </a:pPr>
            <a:endParaRPr sz="2200" b="0" i="0" u="none" strike="noStrike" cap="none">
              <a:solidFill>
                <a:schemeClr val="accent1"/>
              </a:solidFill>
              <a:latin typeface="Arial"/>
              <a:ea typeface="Arial"/>
              <a:cs typeface="Arial"/>
              <a:sym typeface="Arial"/>
            </a:endParaRPr>
          </a:p>
        </p:txBody>
      </p:sp>
      <p:sp>
        <p:nvSpPr>
          <p:cNvPr id="789" name="Shape 789"/>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dirty="0" smtClean="0">
                <a:solidFill>
                  <a:schemeClr val="dk2"/>
                </a:solidFill>
                <a:latin typeface="Arial"/>
                <a:ea typeface="Arial"/>
                <a:cs typeface="Arial"/>
                <a:sym typeface="Arial"/>
              </a:rPr>
              <a:t>AEM Development with HTL and Sling Models</a:t>
            </a:r>
            <a:endParaRPr lang="pl-PL" sz="1000" dirty="0">
              <a:solidFill>
                <a:schemeClr val="dk2"/>
              </a:solidFill>
              <a:latin typeface="Arial"/>
              <a:ea typeface="Arial"/>
              <a:cs typeface="Arial"/>
              <a:sym typeface="Arial"/>
            </a:endParaRPr>
          </a:p>
        </p:txBody>
      </p:sp>
      <p:sp>
        <p:nvSpPr>
          <p:cNvPr id="790" name="Shape 790"/>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a:solidFill>
                  <a:schemeClr val="accent1"/>
                </a:solidFill>
                <a:latin typeface="Arial"/>
                <a:ea typeface="Arial"/>
                <a:cs typeface="Arial"/>
                <a:sym typeface="Arial"/>
              </a:rPr>
              <a:t>52</a:t>
            </a:fld>
            <a:endParaRPr lang="pl-PL" sz="1000" b="1">
              <a:solidFill>
                <a:schemeClr val="accent1"/>
              </a:solidFill>
              <a:latin typeface="Arial"/>
              <a:ea typeface="Arial"/>
              <a:cs typeface="Arial"/>
              <a:sym typeface="Arial"/>
            </a:endParaRPr>
          </a:p>
        </p:txBody>
      </p:sp>
    </p:spTree>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Shape 796"/>
          <p:cNvSpPr txBox="1">
            <a:spLocks noGrp="1"/>
          </p:cNvSpPr>
          <p:nvPr>
            <p:ph type="title"/>
          </p:nvPr>
        </p:nvSpPr>
        <p:spPr>
          <a:xfrm>
            <a:off x="479425" y="53776"/>
            <a:ext cx="9880900" cy="919732"/>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400" b="1" i="0" u="none" strike="noStrike" cap="none">
                <a:solidFill>
                  <a:schemeClr val="lt1"/>
                </a:solidFill>
                <a:latin typeface="Arial"/>
                <a:ea typeface="Arial"/>
                <a:cs typeface="Arial"/>
                <a:sym typeface="Arial"/>
              </a:rPr>
              <a:t>@Model</a:t>
            </a:r>
          </a:p>
        </p:txBody>
      </p:sp>
      <p:sp>
        <p:nvSpPr>
          <p:cNvPr id="797" name="Shape 797"/>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dirty="0" smtClean="0">
                <a:solidFill>
                  <a:schemeClr val="dk2"/>
                </a:solidFill>
                <a:latin typeface="Arial"/>
                <a:ea typeface="Arial"/>
                <a:cs typeface="Arial"/>
                <a:sym typeface="Arial"/>
              </a:rPr>
              <a:t>AEM Development with HTL and Sling Models</a:t>
            </a:r>
            <a:endParaRPr lang="pl-PL" sz="1000" dirty="0">
              <a:solidFill>
                <a:schemeClr val="dk2"/>
              </a:solidFill>
              <a:latin typeface="Arial"/>
              <a:ea typeface="Arial"/>
              <a:cs typeface="Arial"/>
              <a:sym typeface="Arial"/>
            </a:endParaRPr>
          </a:p>
        </p:txBody>
      </p:sp>
      <p:sp>
        <p:nvSpPr>
          <p:cNvPr id="798" name="Shape 798"/>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a:solidFill>
                  <a:schemeClr val="accent1"/>
                </a:solidFill>
                <a:latin typeface="Arial"/>
                <a:ea typeface="Arial"/>
                <a:cs typeface="Arial"/>
                <a:sym typeface="Arial"/>
              </a:rPr>
              <a:t>53</a:t>
            </a:fld>
            <a:endParaRPr lang="pl-PL" sz="1000" b="1">
              <a:solidFill>
                <a:schemeClr val="accent1"/>
              </a:solidFill>
              <a:latin typeface="Arial"/>
              <a:ea typeface="Arial"/>
              <a:cs typeface="Arial"/>
              <a:sym typeface="Arial"/>
            </a:endParaRPr>
          </a:p>
        </p:txBody>
      </p:sp>
      <p:sp>
        <p:nvSpPr>
          <p:cNvPr id="799" name="Shape 799"/>
          <p:cNvSpPr/>
          <p:nvPr/>
        </p:nvSpPr>
        <p:spPr>
          <a:xfrm>
            <a:off x="479424" y="1314429"/>
            <a:ext cx="11233149" cy="4154983"/>
          </a:xfrm>
          <a:prstGeom prst="rect">
            <a:avLst/>
          </a:prstGeom>
          <a:solidFill>
            <a:srgbClr val="FFFFFF"/>
          </a:solidFill>
          <a:ln>
            <a:noFill/>
          </a:ln>
        </p:spPr>
        <p:txBody>
          <a:bodyPr wrap="square" lIns="91425" tIns="45700" rIns="91425" bIns="45700" anchor="ctr" anchorCtr="0">
            <a:noAutofit/>
          </a:bodyPr>
          <a:lstStyle/>
          <a:p>
            <a:pPr marL="0" marR="0" lvl="0" indent="0" algn="l" rtl="0">
              <a:spcBef>
                <a:spcPts val="0"/>
              </a:spcBef>
              <a:spcAft>
                <a:spcPts val="0"/>
              </a:spcAft>
              <a:buSzPct val="25000"/>
              <a:buNone/>
            </a:pPr>
            <a:r>
              <a:rPr lang="pl-PL" sz="2400" i="0" u="none" strike="noStrike" cap="none">
                <a:solidFill>
                  <a:srgbClr val="4A6B00"/>
                </a:solidFill>
                <a:latin typeface="Consolas"/>
                <a:ea typeface="Consolas"/>
                <a:cs typeface="Consolas"/>
                <a:sym typeface="Consolas"/>
              </a:rPr>
              <a:t>@Model(</a:t>
            </a:r>
            <a:r>
              <a:rPr lang="pl-PL" sz="2400">
                <a:solidFill>
                  <a:srgbClr val="4A6B00"/>
                </a:solidFill>
                <a:latin typeface="Arial"/>
                <a:ea typeface="Arial"/>
                <a:cs typeface="Arial"/>
                <a:sym typeface="Arial"/>
              </a:rPr>
              <a:t>adaptables = Resource.class)</a:t>
            </a:r>
            <a:r>
              <a:rPr lang="pl-PL" sz="2400" i="0" u="none" strike="noStrike" cap="none">
                <a:solidFill>
                  <a:srgbClr val="000000"/>
                </a:solidFill>
                <a:latin typeface="Consolas"/>
                <a:ea typeface="Consolas"/>
                <a:cs typeface="Consolas"/>
                <a:sym typeface="Consolas"/>
              </a:rPr>
              <a:t/>
            </a:r>
            <a:br>
              <a:rPr lang="pl-PL" sz="2400" i="0" u="none" strike="noStrike" cap="none">
                <a:solidFill>
                  <a:srgbClr val="000000"/>
                </a:solidFill>
                <a:latin typeface="Consolas"/>
                <a:ea typeface="Consolas"/>
                <a:cs typeface="Consolas"/>
                <a:sym typeface="Consolas"/>
              </a:rPr>
            </a:br>
            <a:r>
              <a:rPr lang="pl-PL" sz="2400" i="0" u="none" strike="noStrike" cap="none">
                <a:solidFill>
                  <a:srgbClr val="000080"/>
                </a:solidFill>
                <a:latin typeface="Consolas"/>
                <a:ea typeface="Consolas"/>
                <a:cs typeface="Consolas"/>
                <a:sym typeface="Consolas"/>
              </a:rPr>
              <a:t>public class </a:t>
            </a:r>
            <a:r>
              <a:rPr lang="pl-PL" sz="2400" i="0" u="none" strike="noStrike" cap="none">
                <a:solidFill>
                  <a:srgbClr val="000000"/>
                </a:solidFill>
                <a:latin typeface="Consolas"/>
                <a:ea typeface="Consolas"/>
                <a:cs typeface="Consolas"/>
                <a:sym typeface="Consolas"/>
              </a:rPr>
              <a:t>TextModel {</a:t>
            </a:r>
            <a:br>
              <a:rPr lang="pl-PL" sz="2400" i="0" u="none" strike="noStrike" cap="none">
                <a:solidFill>
                  <a:srgbClr val="000000"/>
                </a:solidFill>
                <a:latin typeface="Consolas"/>
                <a:ea typeface="Consolas"/>
                <a:cs typeface="Consolas"/>
                <a:sym typeface="Consolas"/>
              </a:rPr>
            </a:br>
            <a:r>
              <a:rPr lang="pl-PL" sz="2400" i="0" u="none" strike="noStrike" cap="none">
                <a:solidFill>
                  <a:srgbClr val="000000"/>
                </a:solidFill>
                <a:latin typeface="Consolas"/>
                <a:ea typeface="Consolas"/>
                <a:cs typeface="Consolas"/>
                <a:sym typeface="Consolas"/>
              </a:rPr>
              <a:t>  </a:t>
            </a:r>
          </a:p>
          <a:p>
            <a:pPr marL="0" marR="0" lvl="0" indent="0" algn="l" rtl="0">
              <a:lnSpc>
                <a:spcPct val="100000"/>
              </a:lnSpc>
              <a:spcBef>
                <a:spcPts val="0"/>
              </a:spcBef>
              <a:spcAft>
                <a:spcPts val="0"/>
              </a:spcAft>
              <a:buClr>
                <a:srgbClr val="000000"/>
              </a:buClr>
              <a:buSzPct val="25000"/>
              <a:buFont typeface="Consolas"/>
              <a:buNone/>
            </a:pPr>
            <a:r>
              <a:rPr lang="pl-PL" sz="2400">
                <a:solidFill>
                  <a:srgbClr val="000000"/>
                </a:solidFill>
                <a:latin typeface="Consolas"/>
                <a:ea typeface="Consolas"/>
                <a:cs typeface="Consolas"/>
                <a:sym typeface="Consolas"/>
              </a:rPr>
              <a:t>  </a:t>
            </a:r>
            <a:r>
              <a:rPr lang="pl-PL" sz="2400" i="0" u="none" strike="noStrike" cap="none">
                <a:solidFill>
                  <a:srgbClr val="4A6B00"/>
                </a:solidFill>
                <a:latin typeface="Consolas"/>
                <a:ea typeface="Consolas"/>
                <a:cs typeface="Consolas"/>
                <a:sym typeface="Consolas"/>
              </a:rPr>
              <a:t>@Inject </a:t>
            </a:r>
          </a:p>
          <a:p>
            <a:pPr marL="0" marR="0" lvl="0" indent="0" algn="l" rtl="0">
              <a:lnSpc>
                <a:spcPct val="100000"/>
              </a:lnSpc>
              <a:spcBef>
                <a:spcPts val="0"/>
              </a:spcBef>
              <a:spcAft>
                <a:spcPts val="0"/>
              </a:spcAft>
              <a:buClr>
                <a:srgbClr val="4A6B00"/>
              </a:buClr>
              <a:buSzPct val="25000"/>
              <a:buFont typeface="Consolas"/>
              <a:buNone/>
            </a:pPr>
            <a:r>
              <a:rPr lang="pl-PL" sz="2400">
                <a:solidFill>
                  <a:srgbClr val="4A6B00"/>
                </a:solidFill>
                <a:latin typeface="Consolas"/>
                <a:ea typeface="Consolas"/>
                <a:cs typeface="Consolas"/>
                <a:sym typeface="Consolas"/>
              </a:rPr>
              <a:t>  </a:t>
            </a:r>
            <a:r>
              <a:rPr lang="pl-PL" sz="2400" i="0" u="none" strike="noStrike" cap="none">
                <a:solidFill>
                  <a:srgbClr val="000080"/>
                </a:solidFill>
                <a:latin typeface="Consolas"/>
                <a:ea typeface="Consolas"/>
                <a:cs typeface="Consolas"/>
                <a:sym typeface="Consolas"/>
              </a:rPr>
              <a:t>private </a:t>
            </a:r>
            <a:r>
              <a:rPr lang="pl-PL" sz="2400" i="0" u="none" strike="noStrike" cap="none">
                <a:solidFill>
                  <a:srgbClr val="4A6B00"/>
                </a:solidFill>
                <a:latin typeface="Consolas"/>
                <a:ea typeface="Consolas"/>
                <a:cs typeface="Consolas"/>
                <a:sym typeface="Consolas"/>
              </a:rPr>
              <a:t>String</a:t>
            </a:r>
            <a:r>
              <a:rPr lang="pl-PL" sz="2400" i="0" u="none" strike="noStrike" cap="none">
                <a:solidFill>
                  <a:srgbClr val="000000"/>
                </a:solidFill>
                <a:latin typeface="Consolas"/>
                <a:ea typeface="Consolas"/>
                <a:cs typeface="Consolas"/>
                <a:sym typeface="Consolas"/>
              </a:rPr>
              <a:t> </a:t>
            </a:r>
            <a:r>
              <a:rPr lang="pl-PL" sz="2400" i="0" u="none" strike="noStrike" cap="none">
                <a:solidFill>
                  <a:srgbClr val="660E7A"/>
                </a:solidFill>
                <a:latin typeface="Consolas"/>
                <a:ea typeface="Consolas"/>
                <a:cs typeface="Consolas"/>
                <a:sym typeface="Consolas"/>
              </a:rPr>
              <a:t>text</a:t>
            </a:r>
            <a:r>
              <a:rPr lang="pl-PL" sz="2400" i="0" u="none" strike="noStrike" cap="none">
                <a:solidFill>
                  <a:srgbClr val="CC7832"/>
                </a:solidFill>
                <a:latin typeface="Consolas"/>
                <a:ea typeface="Consolas"/>
                <a:cs typeface="Consolas"/>
                <a:sym typeface="Consolas"/>
              </a:rPr>
              <a:t>;</a:t>
            </a:r>
            <a:br>
              <a:rPr lang="pl-PL" sz="2400" i="0" u="none" strike="noStrike" cap="none">
                <a:solidFill>
                  <a:srgbClr val="CC7832"/>
                </a:solidFill>
                <a:latin typeface="Consolas"/>
                <a:ea typeface="Consolas"/>
                <a:cs typeface="Consolas"/>
                <a:sym typeface="Consolas"/>
              </a:rPr>
            </a:br>
            <a:r>
              <a:rPr lang="pl-PL" sz="2400" i="0" u="none" strike="noStrike" cap="none">
                <a:solidFill>
                  <a:srgbClr val="CC7832"/>
                </a:solidFill>
                <a:latin typeface="Consolas"/>
                <a:ea typeface="Consolas"/>
                <a:cs typeface="Consolas"/>
                <a:sym typeface="Consolas"/>
              </a:rPr>
              <a:t>   </a:t>
            </a:r>
            <a:r>
              <a:rPr lang="pl-PL" sz="2400" i="0" u="none" strike="noStrike" cap="none">
                <a:solidFill>
                  <a:srgbClr val="000000"/>
                </a:solidFill>
                <a:latin typeface="Consolas"/>
                <a:ea typeface="Consolas"/>
                <a:cs typeface="Consolas"/>
                <a:sym typeface="Consolas"/>
              </a:rPr>
              <a:t> </a:t>
            </a:r>
            <a:br>
              <a:rPr lang="pl-PL" sz="2400" i="0" u="none" strike="noStrike" cap="none">
                <a:solidFill>
                  <a:srgbClr val="000000"/>
                </a:solidFill>
                <a:latin typeface="Consolas"/>
                <a:ea typeface="Consolas"/>
                <a:cs typeface="Consolas"/>
                <a:sym typeface="Consolas"/>
              </a:rPr>
            </a:br>
            <a:r>
              <a:rPr lang="pl-PL" sz="2400" i="0" u="none" strike="noStrike" cap="none">
                <a:solidFill>
                  <a:srgbClr val="000000"/>
                </a:solidFill>
                <a:latin typeface="Consolas"/>
                <a:ea typeface="Consolas"/>
                <a:cs typeface="Consolas"/>
                <a:sym typeface="Consolas"/>
              </a:rPr>
              <a:t>  </a:t>
            </a:r>
            <a:r>
              <a:rPr lang="pl-PL" sz="2400" i="0" u="none" strike="noStrike" cap="none">
                <a:solidFill>
                  <a:srgbClr val="000080"/>
                </a:solidFill>
                <a:latin typeface="Consolas"/>
                <a:ea typeface="Consolas"/>
                <a:cs typeface="Consolas"/>
                <a:sym typeface="Consolas"/>
              </a:rPr>
              <a:t>public </a:t>
            </a:r>
            <a:r>
              <a:rPr lang="pl-PL" sz="2400" i="0" u="none" strike="noStrike" cap="none">
                <a:solidFill>
                  <a:srgbClr val="4A6B00"/>
                </a:solidFill>
                <a:latin typeface="Consolas"/>
                <a:ea typeface="Consolas"/>
                <a:cs typeface="Consolas"/>
                <a:sym typeface="Consolas"/>
              </a:rPr>
              <a:t>String</a:t>
            </a:r>
            <a:r>
              <a:rPr lang="pl-PL" sz="2400" i="0" u="none" strike="noStrike" cap="none">
                <a:solidFill>
                  <a:srgbClr val="000000"/>
                </a:solidFill>
                <a:latin typeface="Consolas"/>
                <a:ea typeface="Consolas"/>
                <a:cs typeface="Consolas"/>
                <a:sym typeface="Consolas"/>
              </a:rPr>
              <a:t> </a:t>
            </a:r>
            <a:r>
              <a:rPr lang="pl-PL" sz="2400" i="0" u="none" strike="noStrike" cap="none">
                <a:solidFill>
                  <a:srgbClr val="912B00"/>
                </a:solidFill>
                <a:latin typeface="Consolas"/>
                <a:ea typeface="Consolas"/>
                <a:cs typeface="Consolas"/>
                <a:sym typeface="Consolas"/>
              </a:rPr>
              <a:t>getText</a:t>
            </a:r>
            <a:r>
              <a:rPr lang="pl-PL" sz="2400" i="0" u="none" strike="noStrike" cap="none">
                <a:solidFill>
                  <a:srgbClr val="000000"/>
                </a:solidFill>
                <a:latin typeface="Consolas"/>
                <a:ea typeface="Consolas"/>
                <a:cs typeface="Consolas"/>
                <a:sym typeface="Consolas"/>
              </a:rPr>
              <a:t>() {</a:t>
            </a:r>
            <a:br>
              <a:rPr lang="pl-PL" sz="2400" i="0" u="none" strike="noStrike" cap="none">
                <a:solidFill>
                  <a:srgbClr val="000000"/>
                </a:solidFill>
                <a:latin typeface="Consolas"/>
                <a:ea typeface="Consolas"/>
                <a:cs typeface="Consolas"/>
                <a:sym typeface="Consolas"/>
              </a:rPr>
            </a:br>
            <a:r>
              <a:rPr lang="pl-PL" sz="2400" i="0" u="none" strike="noStrike" cap="none">
                <a:solidFill>
                  <a:srgbClr val="000000"/>
                </a:solidFill>
                <a:latin typeface="Consolas"/>
                <a:ea typeface="Consolas"/>
                <a:cs typeface="Consolas"/>
                <a:sym typeface="Consolas"/>
              </a:rPr>
              <a:t>    </a:t>
            </a:r>
            <a:r>
              <a:rPr lang="pl-PL" sz="2400" i="0" u="none" strike="noStrike" cap="none">
                <a:solidFill>
                  <a:srgbClr val="000080"/>
                </a:solidFill>
                <a:latin typeface="Consolas"/>
                <a:ea typeface="Consolas"/>
                <a:cs typeface="Consolas"/>
                <a:sym typeface="Consolas"/>
              </a:rPr>
              <a:t>return </a:t>
            </a:r>
            <a:r>
              <a:rPr lang="pl-PL" sz="2400" i="0" u="none" strike="noStrike" cap="none">
                <a:solidFill>
                  <a:srgbClr val="660E7A"/>
                </a:solidFill>
                <a:latin typeface="Consolas"/>
                <a:ea typeface="Consolas"/>
                <a:cs typeface="Consolas"/>
                <a:sym typeface="Consolas"/>
              </a:rPr>
              <a:t>text</a:t>
            </a:r>
            <a:r>
              <a:rPr lang="pl-PL" sz="2400" i="0" u="none" strike="noStrike" cap="none">
                <a:solidFill>
                  <a:srgbClr val="CC7832"/>
                </a:solidFill>
                <a:latin typeface="Consolas"/>
                <a:ea typeface="Consolas"/>
                <a:cs typeface="Consolas"/>
                <a:sym typeface="Consolas"/>
              </a:rPr>
              <a:t>;</a:t>
            </a:r>
            <a:br>
              <a:rPr lang="pl-PL" sz="2400" i="0" u="none" strike="noStrike" cap="none">
                <a:solidFill>
                  <a:srgbClr val="CC7832"/>
                </a:solidFill>
                <a:latin typeface="Consolas"/>
                <a:ea typeface="Consolas"/>
                <a:cs typeface="Consolas"/>
                <a:sym typeface="Consolas"/>
              </a:rPr>
            </a:br>
            <a:r>
              <a:rPr lang="pl-PL" sz="2400" i="0" u="none" strike="noStrike" cap="none">
                <a:solidFill>
                  <a:srgbClr val="CC7832"/>
                </a:solidFill>
                <a:latin typeface="Consolas"/>
                <a:ea typeface="Consolas"/>
                <a:cs typeface="Consolas"/>
                <a:sym typeface="Consolas"/>
              </a:rPr>
              <a:t>  </a:t>
            </a:r>
            <a:r>
              <a:rPr lang="pl-PL" sz="2400" i="0" u="none" strike="noStrike" cap="none">
                <a:solidFill>
                  <a:srgbClr val="000000"/>
                </a:solidFill>
                <a:latin typeface="Consolas"/>
                <a:ea typeface="Consolas"/>
                <a:cs typeface="Consolas"/>
                <a:sym typeface="Consolas"/>
              </a:rPr>
              <a:t>}</a:t>
            </a:r>
            <a:br>
              <a:rPr lang="pl-PL" sz="2400" i="0" u="none" strike="noStrike" cap="none">
                <a:solidFill>
                  <a:srgbClr val="000000"/>
                </a:solidFill>
                <a:latin typeface="Consolas"/>
                <a:ea typeface="Consolas"/>
                <a:cs typeface="Consolas"/>
                <a:sym typeface="Consolas"/>
              </a:rPr>
            </a:br>
            <a:r>
              <a:rPr lang="pl-PL" sz="2400" i="0" u="none" strike="noStrike" cap="none">
                <a:solidFill>
                  <a:srgbClr val="000000"/>
                </a:solidFill>
                <a:latin typeface="Consolas"/>
                <a:ea typeface="Consolas"/>
                <a:cs typeface="Consolas"/>
                <a:sym typeface="Consolas"/>
              </a:rPr>
              <a:t>}</a:t>
            </a:r>
            <a:br>
              <a:rPr lang="pl-PL" sz="2400" i="0" u="none" strike="noStrike" cap="none">
                <a:solidFill>
                  <a:srgbClr val="000000"/>
                </a:solidFill>
                <a:latin typeface="Consolas"/>
                <a:ea typeface="Consolas"/>
                <a:cs typeface="Consolas"/>
                <a:sym typeface="Consolas"/>
              </a:rPr>
            </a:br>
            <a:endParaRPr lang="pl-PL" sz="2400" i="0" u="none" strike="noStrike" cap="none">
              <a:solidFill>
                <a:srgbClr val="000000"/>
              </a:solidFill>
              <a:latin typeface="Consolas"/>
              <a:ea typeface="Consolas"/>
              <a:cs typeface="Consolas"/>
              <a:sym typeface="Consolas"/>
            </a:endParaRPr>
          </a:p>
        </p:txBody>
      </p:sp>
    </p:spTree>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Shape 804"/>
          <p:cNvSpPr txBox="1">
            <a:spLocks noGrp="1"/>
          </p:cNvSpPr>
          <p:nvPr>
            <p:ph type="title"/>
          </p:nvPr>
        </p:nvSpPr>
        <p:spPr>
          <a:xfrm>
            <a:off x="479425" y="53776"/>
            <a:ext cx="9880900" cy="919732"/>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400" b="1" i="0" u="none" strike="noStrike" cap="none">
                <a:solidFill>
                  <a:schemeClr val="lt1"/>
                </a:solidFill>
                <a:latin typeface="Arial"/>
                <a:ea typeface="Arial"/>
                <a:cs typeface="Arial"/>
                <a:sym typeface="Arial"/>
              </a:rPr>
              <a:t>Annotation Reference</a:t>
            </a:r>
          </a:p>
        </p:txBody>
      </p:sp>
      <p:sp>
        <p:nvSpPr>
          <p:cNvPr id="805" name="Shape 805"/>
          <p:cNvSpPr txBox="1">
            <a:spLocks noGrp="1"/>
          </p:cNvSpPr>
          <p:nvPr>
            <p:ph type="body" idx="1"/>
          </p:nvPr>
        </p:nvSpPr>
        <p:spPr>
          <a:xfrm>
            <a:off x="479425" y="1268414"/>
            <a:ext cx="11233150" cy="5076824"/>
          </a:xfrm>
          <a:prstGeom prst="rect">
            <a:avLst/>
          </a:prstGeom>
          <a:noFill/>
          <a:ln>
            <a:noFill/>
          </a:ln>
        </p:spPr>
        <p:txBody>
          <a:bodyPr wrap="square" lIns="0" tIns="0" rIns="0" bIns="0" anchor="t" anchorCtr="0">
            <a:noAutofit/>
          </a:bodyPr>
          <a:lstStyle/>
          <a:p>
            <a:pPr marL="342900" marR="0" lvl="0" indent="-342900" algn="l" rtl="0">
              <a:lnSpc>
                <a:spcPct val="100000"/>
              </a:lnSpc>
              <a:spcBef>
                <a:spcPts val="0"/>
              </a:spcBef>
              <a:spcAft>
                <a:spcPts val="0"/>
              </a:spcAft>
              <a:buClr>
                <a:srgbClr val="800000"/>
              </a:buClr>
              <a:buSzPct val="101750"/>
              <a:buFont typeface="Arial"/>
              <a:buChar char="•"/>
            </a:pPr>
            <a:r>
              <a:rPr lang="pl-PL" sz="2035" b="0" i="0" u="none" strike="noStrike" cap="none">
                <a:solidFill>
                  <a:srgbClr val="800000"/>
                </a:solidFill>
                <a:latin typeface="Consolas"/>
                <a:ea typeface="Consolas"/>
                <a:cs typeface="Consolas"/>
                <a:sym typeface="Consolas"/>
              </a:rPr>
              <a:t>@Model</a:t>
            </a:r>
            <a:r>
              <a:rPr lang="pl-PL" sz="2035" b="0" i="0" u="none" strike="noStrike" cap="none">
                <a:solidFill>
                  <a:schemeClr val="accent1"/>
                </a:solidFill>
                <a:latin typeface="Arial"/>
                <a:ea typeface="Arial"/>
                <a:cs typeface="Arial"/>
                <a:sym typeface="Arial"/>
              </a:rPr>
              <a:t> - declares a model class or interface </a:t>
            </a:r>
          </a:p>
          <a:p>
            <a:pPr marL="342900" marR="0" lvl="0" indent="-342900" algn="l" rtl="0">
              <a:lnSpc>
                <a:spcPct val="100000"/>
              </a:lnSpc>
              <a:spcBef>
                <a:spcPts val="1200"/>
              </a:spcBef>
              <a:spcAft>
                <a:spcPts val="0"/>
              </a:spcAft>
              <a:buClr>
                <a:srgbClr val="800000"/>
              </a:buClr>
              <a:buSzPct val="101750"/>
              <a:buFont typeface="Arial"/>
              <a:buChar char="•"/>
            </a:pPr>
            <a:r>
              <a:rPr lang="pl-PL" sz="2035" b="0" i="0" u="none" strike="noStrike" cap="none">
                <a:solidFill>
                  <a:srgbClr val="800000"/>
                </a:solidFill>
                <a:latin typeface="Consolas"/>
                <a:ea typeface="Consolas"/>
                <a:cs typeface="Consolas"/>
                <a:sym typeface="Consolas"/>
              </a:rPr>
              <a:t>@Inject</a:t>
            </a:r>
            <a:r>
              <a:rPr lang="pl-PL" sz="2035" b="0" i="0" u="none" strike="noStrike" cap="none">
                <a:solidFill>
                  <a:schemeClr val="accent1"/>
                </a:solidFill>
                <a:latin typeface="Arial"/>
                <a:ea typeface="Arial"/>
                <a:cs typeface="Arial"/>
                <a:sym typeface="Arial"/>
              </a:rPr>
              <a:t> - marks a field or method as injectable </a:t>
            </a:r>
          </a:p>
          <a:p>
            <a:pPr marL="342900" marR="0" lvl="0" indent="-342900" algn="l" rtl="0">
              <a:lnSpc>
                <a:spcPct val="100000"/>
              </a:lnSpc>
              <a:spcBef>
                <a:spcPts val="1200"/>
              </a:spcBef>
              <a:spcAft>
                <a:spcPts val="0"/>
              </a:spcAft>
              <a:buClr>
                <a:srgbClr val="800000"/>
              </a:buClr>
              <a:buSzPct val="101750"/>
              <a:buFont typeface="Arial"/>
              <a:buChar char="•"/>
            </a:pPr>
            <a:r>
              <a:rPr lang="pl-PL" sz="2035" b="0" i="0" u="none" strike="noStrike" cap="none">
                <a:solidFill>
                  <a:srgbClr val="800000"/>
                </a:solidFill>
                <a:latin typeface="Consolas"/>
                <a:ea typeface="Consolas"/>
                <a:cs typeface="Consolas"/>
                <a:sym typeface="Consolas"/>
              </a:rPr>
              <a:t>@Named</a:t>
            </a:r>
            <a:r>
              <a:rPr lang="pl-PL" sz="2035" b="0" i="0" u="none" strike="noStrike" cap="none">
                <a:solidFill>
                  <a:schemeClr val="accent1"/>
                </a:solidFill>
                <a:latin typeface="Arial"/>
                <a:ea typeface="Arial"/>
                <a:cs typeface="Arial"/>
                <a:sym typeface="Arial"/>
              </a:rPr>
              <a:t> - declare a name for the injection (otherwise, defaults based on field or method name). </a:t>
            </a:r>
          </a:p>
          <a:p>
            <a:pPr marL="342900" marR="0" lvl="0" indent="-342900" algn="l" rtl="0">
              <a:lnSpc>
                <a:spcPct val="100000"/>
              </a:lnSpc>
              <a:spcBef>
                <a:spcPts val="1200"/>
              </a:spcBef>
              <a:spcAft>
                <a:spcPts val="0"/>
              </a:spcAft>
              <a:buClr>
                <a:srgbClr val="800000"/>
              </a:buClr>
              <a:buSzPct val="101750"/>
              <a:buFont typeface="Arial"/>
              <a:buChar char="•"/>
            </a:pPr>
            <a:r>
              <a:rPr lang="pl-PL" sz="2035" b="0" i="0" u="none" strike="noStrike" cap="none">
                <a:solidFill>
                  <a:srgbClr val="800000"/>
                </a:solidFill>
                <a:latin typeface="Consolas"/>
                <a:ea typeface="Consolas"/>
                <a:cs typeface="Consolas"/>
                <a:sym typeface="Consolas"/>
              </a:rPr>
              <a:t>@Optional</a:t>
            </a:r>
            <a:r>
              <a:rPr lang="pl-PL" sz="2035" b="0" i="0" u="none" strike="noStrike" cap="none">
                <a:solidFill>
                  <a:schemeClr val="accent1"/>
                </a:solidFill>
                <a:latin typeface="Arial"/>
                <a:ea typeface="Arial"/>
                <a:cs typeface="Arial"/>
                <a:sym typeface="Arial"/>
              </a:rPr>
              <a:t> - marks a field or method injection as optional </a:t>
            </a:r>
          </a:p>
          <a:p>
            <a:pPr marL="342900" marR="0" lvl="0" indent="-342900" algn="l" rtl="0">
              <a:lnSpc>
                <a:spcPct val="100000"/>
              </a:lnSpc>
              <a:spcBef>
                <a:spcPts val="1200"/>
              </a:spcBef>
              <a:spcAft>
                <a:spcPts val="0"/>
              </a:spcAft>
              <a:buClr>
                <a:srgbClr val="800000"/>
              </a:buClr>
              <a:buSzPct val="101750"/>
              <a:buFont typeface="Arial"/>
              <a:buChar char="•"/>
            </a:pPr>
            <a:r>
              <a:rPr lang="pl-PL" sz="2035" b="0" i="0" u="none" strike="noStrike" cap="none">
                <a:solidFill>
                  <a:srgbClr val="800000"/>
                </a:solidFill>
                <a:latin typeface="Consolas"/>
                <a:ea typeface="Consolas"/>
                <a:cs typeface="Consolas"/>
                <a:sym typeface="Consolas"/>
              </a:rPr>
              <a:t>@Default</a:t>
            </a:r>
            <a:r>
              <a:rPr lang="pl-PL" sz="2035" b="0" i="0" u="none" strike="noStrike" cap="none">
                <a:solidFill>
                  <a:schemeClr val="accent1"/>
                </a:solidFill>
                <a:latin typeface="Arial"/>
                <a:ea typeface="Arial"/>
                <a:cs typeface="Arial"/>
                <a:sym typeface="Arial"/>
              </a:rPr>
              <a:t> - set default values for a field or method </a:t>
            </a:r>
          </a:p>
          <a:p>
            <a:pPr marL="342900" marR="0" lvl="0" indent="-342900" algn="l" rtl="0">
              <a:lnSpc>
                <a:spcPct val="100000"/>
              </a:lnSpc>
              <a:spcBef>
                <a:spcPts val="1200"/>
              </a:spcBef>
              <a:spcAft>
                <a:spcPts val="0"/>
              </a:spcAft>
              <a:buClr>
                <a:srgbClr val="800000"/>
              </a:buClr>
              <a:buSzPct val="101750"/>
              <a:buFont typeface="Arial"/>
              <a:buChar char="•"/>
            </a:pPr>
            <a:r>
              <a:rPr lang="pl-PL" sz="2035" b="0" i="0" u="none" strike="noStrike" cap="none">
                <a:solidFill>
                  <a:srgbClr val="800000"/>
                </a:solidFill>
                <a:latin typeface="Consolas"/>
                <a:ea typeface="Consolas"/>
                <a:cs typeface="Consolas"/>
                <a:sym typeface="Consolas"/>
              </a:rPr>
              <a:t>@PostConstruct</a:t>
            </a:r>
            <a:r>
              <a:rPr lang="pl-PL" sz="2035" b="0" i="0" u="none" strike="noStrike" cap="none">
                <a:solidFill>
                  <a:schemeClr val="accent1"/>
                </a:solidFill>
                <a:latin typeface="Arial"/>
                <a:ea typeface="Arial"/>
                <a:cs typeface="Arial"/>
                <a:sym typeface="Arial"/>
              </a:rPr>
              <a:t> - methods to call upon model option creation (only for model classes) </a:t>
            </a:r>
          </a:p>
          <a:p>
            <a:pPr marL="342900" marR="0" lvl="0" indent="-342900" algn="l" rtl="0">
              <a:lnSpc>
                <a:spcPct val="100000"/>
              </a:lnSpc>
              <a:spcBef>
                <a:spcPts val="1200"/>
              </a:spcBef>
              <a:spcAft>
                <a:spcPts val="0"/>
              </a:spcAft>
              <a:buClr>
                <a:srgbClr val="800000"/>
              </a:buClr>
              <a:buSzPct val="101750"/>
              <a:buFont typeface="Arial"/>
              <a:buChar char="•"/>
            </a:pPr>
            <a:r>
              <a:rPr lang="pl-PL" sz="2035" b="0" i="0" u="none" strike="noStrike" cap="none">
                <a:solidFill>
                  <a:srgbClr val="800000"/>
                </a:solidFill>
                <a:latin typeface="Consolas"/>
                <a:ea typeface="Consolas"/>
                <a:cs typeface="Consolas"/>
                <a:sym typeface="Consolas"/>
              </a:rPr>
              <a:t>@Source</a:t>
            </a:r>
            <a:r>
              <a:rPr lang="pl-PL" sz="2035" b="0" i="0" u="none" strike="noStrike" cap="none">
                <a:solidFill>
                  <a:schemeClr val="accent1"/>
                </a:solidFill>
                <a:latin typeface="Arial"/>
                <a:ea typeface="Arial"/>
                <a:cs typeface="Arial"/>
                <a:sym typeface="Arial"/>
              </a:rPr>
              <a:t> - explictly tie an injected field or method to a particular injector (by name). Can also be on other annotations. </a:t>
            </a:r>
          </a:p>
          <a:p>
            <a:pPr marL="342900" marR="0" lvl="0" indent="-342900" algn="l" rtl="0">
              <a:lnSpc>
                <a:spcPct val="100000"/>
              </a:lnSpc>
              <a:spcBef>
                <a:spcPts val="1200"/>
              </a:spcBef>
              <a:spcAft>
                <a:spcPts val="0"/>
              </a:spcAft>
              <a:buClr>
                <a:srgbClr val="800000"/>
              </a:buClr>
              <a:buSzPct val="101750"/>
              <a:buFont typeface="Arial"/>
              <a:buChar char="•"/>
            </a:pPr>
            <a:r>
              <a:rPr lang="pl-PL" sz="2035" b="0" i="0" u="none" strike="noStrike" cap="none">
                <a:solidFill>
                  <a:srgbClr val="800000"/>
                </a:solidFill>
                <a:latin typeface="Consolas"/>
                <a:ea typeface="Consolas"/>
                <a:cs typeface="Consolas"/>
                <a:sym typeface="Consolas"/>
              </a:rPr>
              <a:t>@Filter</a:t>
            </a:r>
            <a:r>
              <a:rPr lang="pl-PL" sz="2035" b="0" i="0" u="none" strike="noStrike" cap="none">
                <a:solidFill>
                  <a:schemeClr val="accent1"/>
                </a:solidFill>
                <a:latin typeface="Arial"/>
                <a:ea typeface="Arial"/>
                <a:cs typeface="Arial"/>
                <a:sym typeface="Arial"/>
              </a:rPr>
              <a:t> - an OSGi service filter </a:t>
            </a:r>
          </a:p>
          <a:p>
            <a:pPr marL="342900" marR="0" lvl="0" indent="-342900" algn="l" rtl="0">
              <a:lnSpc>
                <a:spcPct val="100000"/>
              </a:lnSpc>
              <a:spcBef>
                <a:spcPts val="1200"/>
              </a:spcBef>
              <a:spcAft>
                <a:spcPts val="0"/>
              </a:spcAft>
              <a:buClr>
                <a:srgbClr val="800000"/>
              </a:buClr>
              <a:buSzPct val="101750"/>
              <a:buFont typeface="Arial"/>
              <a:buChar char="•"/>
            </a:pPr>
            <a:r>
              <a:rPr lang="pl-PL" sz="2035" b="0" i="0" u="none" strike="noStrike" cap="none">
                <a:solidFill>
                  <a:srgbClr val="800000"/>
                </a:solidFill>
                <a:latin typeface="Consolas"/>
                <a:ea typeface="Consolas"/>
                <a:cs typeface="Consolas"/>
                <a:sym typeface="Consolas"/>
              </a:rPr>
              <a:t>@Via</a:t>
            </a:r>
            <a:r>
              <a:rPr lang="pl-PL" sz="2035" b="0" i="0" u="none" strike="noStrike" cap="none">
                <a:solidFill>
                  <a:schemeClr val="accent1"/>
                </a:solidFill>
                <a:latin typeface="Arial"/>
                <a:ea typeface="Arial"/>
                <a:cs typeface="Arial"/>
                <a:sym typeface="Arial"/>
              </a:rPr>
              <a:t> - use a JavaBean property of the adaptable as the source of the injection </a:t>
            </a:r>
          </a:p>
          <a:p>
            <a:pPr marL="342900" marR="0" lvl="0" indent="-342900" algn="l" rtl="0">
              <a:lnSpc>
                <a:spcPct val="100000"/>
              </a:lnSpc>
              <a:spcBef>
                <a:spcPts val="1200"/>
              </a:spcBef>
              <a:buClr>
                <a:srgbClr val="800000"/>
              </a:buClr>
              <a:buSzPct val="101750"/>
              <a:buFont typeface="Arial"/>
              <a:buChar char="•"/>
            </a:pPr>
            <a:r>
              <a:rPr lang="pl-PL" sz="2035" b="0" i="0" u="none" strike="noStrike" cap="none">
                <a:solidFill>
                  <a:srgbClr val="800000"/>
                </a:solidFill>
                <a:latin typeface="Consolas"/>
                <a:ea typeface="Consolas"/>
                <a:cs typeface="Consolas"/>
                <a:sym typeface="Consolas"/>
              </a:rPr>
              <a:t>@Path</a:t>
            </a:r>
            <a:r>
              <a:rPr lang="pl-PL" sz="2035" b="0" i="0" u="none" strike="noStrike" cap="none">
                <a:solidFill>
                  <a:schemeClr val="accent1"/>
                </a:solidFill>
                <a:latin typeface="Arial"/>
                <a:ea typeface="Arial"/>
                <a:cs typeface="Arial"/>
                <a:sym typeface="Arial"/>
              </a:rPr>
              <a:t> - only used together with the resource-path injector to specify the path of a resource</a:t>
            </a:r>
          </a:p>
        </p:txBody>
      </p:sp>
      <p:sp>
        <p:nvSpPr>
          <p:cNvPr id="806" name="Shape 806"/>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dirty="0" smtClean="0">
                <a:solidFill>
                  <a:schemeClr val="dk2"/>
                </a:solidFill>
                <a:latin typeface="Arial"/>
                <a:ea typeface="Arial"/>
                <a:cs typeface="Arial"/>
                <a:sym typeface="Arial"/>
              </a:rPr>
              <a:t>AEM Development with HTL and Sling Models</a:t>
            </a:r>
            <a:endParaRPr lang="pl-PL" sz="1000" dirty="0">
              <a:solidFill>
                <a:schemeClr val="dk2"/>
              </a:solidFill>
              <a:latin typeface="Arial"/>
              <a:ea typeface="Arial"/>
              <a:cs typeface="Arial"/>
              <a:sym typeface="Arial"/>
            </a:endParaRPr>
          </a:p>
        </p:txBody>
      </p:sp>
      <p:sp>
        <p:nvSpPr>
          <p:cNvPr id="807" name="Shape 807"/>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a:solidFill>
                  <a:schemeClr val="accent1"/>
                </a:solidFill>
                <a:latin typeface="Arial"/>
                <a:ea typeface="Arial"/>
                <a:cs typeface="Arial"/>
                <a:sym typeface="Arial"/>
              </a:rPr>
              <a:t>54</a:t>
            </a:fld>
            <a:endParaRPr lang="pl-PL" sz="1000" b="1">
              <a:solidFill>
                <a:schemeClr val="accent1"/>
              </a:solidFill>
              <a:latin typeface="Arial"/>
              <a:ea typeface="Arial"/>
              <a:cs typeface="Arial"/>
              <a:sym typeface="Arial"/>
            </a:endParaRPr>
          </a:p>
        </p:txBody>
      </p:sp>
    </p:spTree>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Shape 812"/>
          <p:cNvSpPr txBox="1">
            <a:spLocks noGrp="1"/>
          </p:cNvSpPr>
          <p:nvPr>
            <p:ph type="title"/>
          </p:nvPr>
        </p:nvSpPr>
        <p:spPr>
          <a:xfrm>
            <a:off x="479425" y="53776"/>
            <a:ext cx="9880900" cy="919732"/>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400" b="1" i="0" u="none" strike="noStrike" cap="none">
                <a:solidFill>
                  <a:schemeClr val="lt1"/>
                </a:solidFill>
                <a:latin typeface="Arial"/>
                <a:ea typeface="Arial"/>
                <a:cs typeface="Arial"/>
                <a:sym typeface="Arial"/>
              </a:rPr>
              <a:t>AEM Commons</a:t>
            </a:r>
          </a:p>
        </p:txBody>
      </p:sp>
      <p:sp>
        <p:nvSpPr>
          <p:cNvPr id="813" name="Shape 813"/>
          <p:cNvSpPr txBox="1">
            <a:spLocks noGrp="1"/>
          </p:cNvSpPr>
          <p:nvPr>
            <p:ph type="body" idx="1"/>
          </p:nvPr>
        </p:nvSpPr>
        <p:spPr>
          <a:xfrm>
            <a:off x="479425" y="1268414"/>
            <a:ext cx="11233150" cy="5076824"/>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pl-PL" sz="2200" b="0" i="0" u="none" strike="noStrike" cap="none">
                <a:solidFill>
                  <a:schemeClr val="dk1"/>
                </a:solidFill>
                <a:latin typeface="Arial"/>
                <a:ea typeface="Arial"/>
                <a:cs typeface="Arial"/>
                <a:sym typeface="Arial"/>
              </a:rPr>
              <a:t>AEM Commons is a lightweight library aggregating a number of reusable features:</a:t>
            </a:r>
          </a:p>
          <a:p>
            <a:pPr marL="342900" marR="0" lvl="0" indent="-342900" algn="l" rtl="0">
              <a:lnSpc>
                <a:spcPct val="100000"/>
              </a:lnSpc>
              <a:spcBef>
                <a:spcPts val="1200"/>
              </a:spcBef>
              <a:spcAft>
                <a:spcPts val="0"/>
              </a:spcAft>
              <a:buClr>
                <a:schemeClr val="dk1"/>
              </a:buClr>
              <a:buSzPct val="100000"/>
              <a:buFont typeface="Arial"/>
              <a:buChar char="•"/>
            </a:pPr>
            <a:r>
              <a:rPr lang="pl-PL" sz="2200" b="0" i="0" u="none" strike="noStrike" cap="none">
                <a:solidFill>
                  <a:schemeClr val="dk1"/>
                </a:solidFill>
                <a:latin typeface="Arial"/>
                <a:ea typeface="Arial"/>
                <a:cs typeface="Arial"/>
                <a:sym typeface="Arial"/>
              </a:rPr>
              <a:t>Configuration pages</a:t>
            </a:r>
          </a:p>
          <a:p>
            <a:pPr marL="342900" marR="0" lvl="0" indent="-342900" algn="l" rtl="0">
              <a:lnSpc>
                <a:spcPct val="100000"/>
              </a:lnSpc>
              <a:spcBef>
                <a:spcPts val="1200"/>
              </a:spcBef>
              <a:spcAft>
                <a:spcPts val="0"/>
              </a:spcAft>
              <a:buClr>
                <a:schemeClr val="dk1"/>
              </a:buClr>
              <a:buSzPct val="100000"/>
              <a:buFont typeface="Arial"/>
              <a:buChar char="•"/>
            </a:pPr>
            <a:r>
              <a:rPr lang="pl-PL" sz="2200" b="0" i="0" u="none" strike="noStrike" cap="none">
                <a:solidFill>
                  <a:schemeClr val="dk1"/>
                </a:solidFill>
                <a:latin typeface="Arial"/>
                <a:ea typeface="Arial"/>
                <a:cs typeface="Arial"/>
                <a:sym typeface="Arial"/>
              </a:rPr>
              <a:t>Email handling</a:t>
            </a:r>
          </a:p>
          <a:p>
            <a:pPr marL="342900" marR="0" lvl="0" indent="-342900" algn="l" rtl="0">
              <a:lnSpc>
                <a:spcPct val="100000"/>
              </a:lnSpc>
              <a:spcBef>
                <a:spcPts val="1200"/>
              </a:spcBef>
              <a:spcAft>
                <a:spcPts val="0"/>
              </a:spcAft>
              <a:buClr>
                <a:schemeClr val="dk1"/>
              </a:buClr>
              <a:buSzPct val="100000"/>
              <a:buFont typeface="Arial"/>
              <a:buChar char="•"/>
            </a:pPr>
            <a:r>
              <a:rPr lang="pl-PL" sz="2200" b="0" i="0" u="none" strike="noStrike" cap="none">
                <a:solidFill>
                  <a:schemeClr val="dk1"/>
                </a:solidFill>
                <a:latin typeface="Arial"/>
                <a:ea typeface="Arial"/>
                <a:cs typeface="Arial"/>
                <a:sym typeface="Arial"/>
              </a:rPr>
              <a:t>Link building</a:t>
            </a:r>
          </a:p>
          <a:p>
            <a:pPr marL="342900" marR="0" lvl="0" indent="-342900" algn="l" rtl="0">
              <a:lnSpc>
                <a:spcPct val="100000"/>
              </a:lnSpc>
              <a:spcBef>
                <a:spcPts val="1200"/>
              </a:spcBef>
              <a:spcAft>
                <a:spcPts val="0"/>
              </a:spcAft>
              <a:buClr>
                <a:schemeClr val="dk1"/>
              </a:buClr>
              <a:buSzPct val="100000"/>
              <a:buFont typeface="Arial"/>
              <a:buChar char="•"/>
            </a:pPr>
            <a:r>
              <a:rPr lang="pl-PL" sz="2200" b="0" i="0" u="none" strike="noStrike" cap="none">
                <a:solidFill>
                  <a:schemeClr val="dk1"/>
                </a:solidFill>
                <a:latin typeface="Arial"/>
                <a:ea typeface="Arial"/>
                <a:cs typeface="Arial"/>
                <a:sym typeface="Arial"/>
              </a:rPr>
              <a:t>Navigation</a:t>
            </a:r>
          </a:p>
          <a:p>
            <a:pPr marL="342900" marR="0" lvl="0" indent="-342900" algn="l" rtl="0">
              <a:lnSpc>
                <a:spcPct val="100000"/>
              </a:lnSpc>
              <a:spcBef>
                <a:spcPts val="1200"/>
              </a:spcBef>
              <a:spcAft>
                <a:spcPts val="0"/>
              </a:spcAft>
              <a:buClr>
                <a:schemeClr val="dk1"/>
              </a:buClr>
              <a:buSzPct val="100000"/>
              <a:buFont typeface="Arial"/>
              <a:buChar char="•"/>
            </a:pPr>
            <a:r>
              <a:rPr lang="pl-PL" sz="2200" b="0" i="0" u="none" strike="noStrike" cap="none">
                <a:solidFill>
                  <a:schemeClr val="dk1"/>
                </a:solidFill>
                <a:latin typeface="Arial"/>
                <a:ea typeface="Arial"/>
                <a:cs typeface="Arial"/>
                <a:sym typeface="Arial"/>
              </a:rPr>
              <a:t>Validation</a:t>
            </a:r>
          </a:p>
          <a:p>
            <a:pPr marL="342900" marR="0" lvl="0" indent="-342900" algn="l" rtl="0">
              <a:lnSpc>
                <a:spcPct val="100000"/>
              </a:lnSpc>
              <a:spcBef>
                <a:spcPts val="1200"/>
              </a:spcBef>
              <a:buClr>
                <a:schemeClr val="dk1"/>
              </a:buClr>
              <a:buSzPct val="100000"/>
              <a:buFont typeface="Arial"/>
              <a:buChar char="•"/>
            </a:pPr>
            <a:r>
              <a:rPr lang="pl-PL" sz="2200" b="0" i="0" u="none" strike="noStrike" cap="none">
                <a:solidFill>
                  <a:schemeClr val="dk1"/>
                </a:solidFill>
                <a:latin typeface="Arial"/>
                <a:ea typeface="Arial"/>
                <a:cs typeface="Arial"/>
                <a:sym typeface="Arial"/>
              </a:rPr>
              <a:t>JSP Tag Library</a:t>
            </a:r>
          </a:p>
        </p:txBody>
      </p:sp>
      <p:sp>
        <p:nvSpPr>
          <p:cNvPr id="814" name="Shape 814"/>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dirty="0" smtClean="0">
                <a:solidFill>
                  <a:schemeClr val="dk2"/>
                </a:solidFill>
                <a:latin typeface="Arial"/>
                <a:ea typeface="Arial"/>
                <a:cs typeface="Arial"/>
                <a:sym typeface="Arial"/>
              </a:rPr>
              <a:t>AEM Development with HTL and Sling Models</a:t>
            </a:r>
            <a:endParaRPr lang="pl-PL" sz="1000" dirty="0">
              <a:solidFill>
                <a:schemeClr val="dk2"/>
              </a:solidFill>
              <a:latin typeface="Arial"/>
              <a:ea typeface="Arial"/>
              <a:cs typeface="Arial"/>
              <a:sym typeface="Arial"/>
            </a:endParaRPr>
          </a:p>
        </p:txBody>
      </p:sp>
      <p:sp>
        <p:nvSpPr>
          <p:cNvPr id="815" name="Shape 815"/>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a:solidFill>
                  <a:schemeClr val="accent1"/>
                </a:solidFill>
                <a:latin typeface="Arial"/>
                <a:ea typeface="Arial"/>
                <a:cs typeface="Arial"/>
                <a:sym typeface="Arial"/>
              </a:rPr>
              <a:t>55</a:t>
            </a:fld>
            <a:endParaRPr lang="pl-PL" sz="1000" b="1">
              <a:solidFill>
                <a:schemeClr val="accent1"/>
              </a:solidFill>
              <a:latin typeface="Arial"/>
              <a:ea typeface="Arial"/>
              <a:cs typeface="Arial"/>
              <a:sym typeface="Arial"/>
            </a:endParaRPr>
          </a:p>
        </p:txBody>
      </p:sp>
    </p:spTree>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Shape 820"/>
          <p:cNvSpPr txBox="1">
            <a:spLocks noGrp="1"/>
          </p:cNvSpPr>
          <p:nvPr>
            <p:ph type="title"/>
          </p:nvPr>
        </p:nvSpPr>
        <p:spPr>
          <a:xfrm>
            <a:off x="479425" y="53776"/>
            <a:ext cx="9880900" cy="919732"/>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400" b="1" i="0" u="none" strike="noStrike" cap="none">
                <a:solidFill>
                  <a:schemeClr val="lt1"/>
                </a:solidFill>
                <a:latin typeface="Arial"/>
                <a:ea typeface="Arial"/>
                <a:cs typeface="Arial"/>
                <a:sym typeface="Arial"/>
              </a:rPr>
              <a:t>Validating Models With AEM Commons</a:t>
            </a:r>
          </a:p>
        </p:txBody>
      </p:sp>
      <p:sp>
        <p:nvSpPr>
          <p:cNvPr id="821" name="Shape 821"/>
          <p:cNvSpPr txBox="1">
            <a:spLocks noGrp="1"/>
          </p:cNvSpPr>
          <p:nvPr>
            <p:ph type="body" idx="1"/>
          </p:nvPr>
        </p:nvSpPr>
        <p:spPr>
          <a:xfrm>
            <a:off x="479425" y="1268414"/>
            <a:ext cx="11233150" cy="5076824"/>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pl-PL" sz="2200" b="0" i="0" u="none" strike="noStrike" cap="none">
                <a:solidFill>
                  <a:schemeClr val="dk1"/>
                </a:solidFill>
                <a:latin typeface="Arial"/>
                <a:ea typeface="Arial"/>
                <a:cs typeface="Arial"/>
                <a:sym typeface="Arial"/>
              </a:rPr>
              <a:t>Implement</a:t>
            </a:r>
            <a:r>
              <a:rPr lang="pl-PL" sz="2200" b="0" i="0" u="none" strike="noStrike" cap="none">
                <a:solidFill>
                  <a:schemeClr val="accent1"/>
                </a:solidFill>
                <a:latin typeface="Arial"/>
                <a:ea typeface="Arial"/>
                <a:cs typeface="Arial"/>
                <a:sym typeface="Arial"/>
              </a:rPr>
              <a:t> </a:t>
            </a:r>
            <a:r>
              <a:rPr lang="pl-PL" sz="2200" b="0" i="0" u="none" strike="noStrike" cap="none">
                <a:solidFill>
                  <a:srgbClr val="4A6B00"/>
                </a:solidFill>
                <a:latin typeface="Consolas"/>
                <a:ea typeface="Consolas"/>
                <a:cs typeface="Consolas"/>
                <a:sym typeface="Consolas"/>
              </a:rPr>
              <a:t>com.cognifide.aem.commons.validation.api.Validatable</a:t>
            </a:r>
          </a:p>
          <a:p>
            <a:pPr marL="0" marR="0" lvl="0" indent="0" algn="l" rtl="0">
              <a:lnSpc>
                <a:spcPct val="100000"/>
              </a:lnSpc>
              <a:spcBef>
                <a:spcPts val="1200"/>
              </a:spcBef>
              <a:spcAft>
                <a:spcPts val="0"/>
              </a:spcAft>
              <a:buClr>
                <a:schemeClr val="accent1"/>
              </a:buClr>
              <a:buSzPct val="25000"/>
              <a:buFont typeface="Arial"/>
              <a:buNone/>
            </a:pPr>
            <a:endParaRPr sz="2200" b="0" i="0" u="none" strike="noStrike" cap="none">
              <a:solidFill>
                <a:schemeClr val="accent1"/>
              </a:solidFill>
              <a:latin typeface="Arial"/>
              <a:ea typeface="Arial"/>
              <a:cs typeface="Arial"/>
              <a:sym typeface="Arial"/>
            </a:endParaRPr>
          </a:p>
          <a:p>
            <a:pPr marL="0" marR="0" lvl="0" indent="0" algn="l" rtl="0">
              <a:lnSpc>
                <a:spcPct val="100000"/>
              </a:lnSpc>
              <a:spcBef>
                <a:spcPts val="1200"/>
              </a:spcBef>
              <a:spcAft>
                <a:spcPts val="0"/>
              </a:spcAft>
              <a:buClr>
                <a:schemeClr val="dk1"/>
              </a:buClr>
              <a:buSzPct val="25000"/>
              <a:buFont typeface="Arial"/>
              <a:buNone/>
            </a:pPr>
            <a:r>
              <a:rPr lang="pl-PL" sz="2200" b="0" i="0" u="none" strike="noStrike" cap="none">
                <a:solidFill>
                  <a:schemeClr val="dk1"/>
                </a:solidFill>
                <a:latin typeface="Arial"/>
                <a:ea typeface="Arial"/>
                <a:cs typeface="Arial"/>
                <a:sym typeface="Arial"/>
              </a:rPr>
              <a:t>Override the </a:t>
            </a:r>
            <a:r>
              <a:rPr lang="pl-PL" sz="2200" b="0" i="0" u="none" strike="noStrike" cap="none">
                <a:solidFill>
                  <a:srgbClr val="4A6B00"/>
                </a:solidFill>
                <a:latin typeface="Consolas"/>
                <a:ea typeface="Consolas"/>
                <a:cs typeface="Consolas"/>
                <a:sym typeface="Consolas"/>
              </a:rPr>
              <a:t>validate</a:t>
            </a:r>
            <a:r>
              <a:rPr lang="pl-PL" sz="2200" b="0" i="0" u="none" strike="noStrike" cap="none">
                <a:solidFill>
                  <a:schemeClr val="accent1"/>
                </a:solidFill>
                <a:latin typeface="Arial"/>
                <a:ea typeface="Arial"/>
                <a:cs typeface="Arial"/>
                <a:sym typeface="Arial"/>
              </a:rPr>
              <a:t> </a:t>
            </a:r>
            <a:r>
              <a:rPr lang="pl-PL" sz="2200" b="0" i="0" u="none" strike="noStrike" cap="none">
                <a:solidFill>
                  <a:schemeClr val="dk1"/>
                </a:solidFill>
                <a:latin typeface="Arial"/>
                <a:ea typeface="Arial"/>
                <a:cs typeface="Arial"/>
                <a:sym typeface="Arial"/>
              </a:rPr>
              <a:t>method:</a:t>
            </a:r>
          </a:p>
          <a:p>
            <a:pPr marL="0" marR="0" lvl="0" indent="0" algn="l" rtl="0">
              <a:lnSpc>
                <a:spcPct val="100000"/>
              </a:lnSpc>
              <a:spcBef>
                <a:spcPts val="1200"/>
              </a:spcBef>
              <a:spcAft>
                <a:spcPts val="0"/>
              </a:spcAft>
              <a:buClr>
                <a:schemeClr val="accent1"/>
              </a:buClr>
              <a:buSzPct val="25000"/>
              <a:buFont typeface="Arial"/>
              <a:buNone/>
            </a:pPr>
            <a:endParaRPr sz="2200" b="0" i="0" u="none" strike="noStrike" cap="none">
              <a:solidFill>
                <a:schemeClr val="accent1"/>
              </a:solidFill>
              <a:latin typeface="Arial"/>
              <a:ea typeface="Arial"/>
              <a:cs typeface="Arial"/>
              <a:sym typeface="Arial"/>
            </a:endParaRPr>
          </a:p>
          <a:p>
            <a:pPr marL="0" marR="0" lvl="0" indent="0" algn="l" rtl="0">
              <a:lnSpc>
                <a:spcPct val="100000"/>
              </a:lnSpc>
              <a:spcBef>
                <a:spcPts val="1200"/>
              </a:spcBef>
              <a:spcAft>
                <a:spcPts val="0"/>
              </a:spcAft>
              <a:buClr>
                <a:srgbClr val="4A6B00"/>
              </a:buClr>
              <a:buSzPct val="25000"/>
              <a:buFont typeface="Arial"/>
              <a:buNone/>
            </a:pPr>
            <a:r>
              <a:rPr lang="pl-PL" sz="2200" b="0" i="0" u="none" strike="noStrike" cap="none">
                <a:solidFill>
                  <a:srgbClr val="4A6B00"/>
                </a:solidFill>
                <a:latin typeface="Consolas"/>
                <a:ea typeface="Consolas"/>
                <a:cs typeface="Consolas"/>
                <a:sym typeface="Consolas"/>
              </a:rPr>
              <a:t>@Override</a:t>
            </a:r>
          </a:p>
          <a:p>
            <a:pPr marL="0" marR="0" lvl="0" indent="0" algn="l" rtl="0">
              <a:lnSpc>
                <a:spcPct val="100000"/>
              </a:lnSpc>
              <a:spcBef>
                <a:spcPts val="1200"/>
              </a:spcBef>
              <a:spcAft>
                <a:spcPts val="0"/>
              </a:spcAft>
              <a:buClr>
                <a:srgbClr val="006357"/>
              </a:buClr>
              <a:buSzPct val="25000"/>
              <a:buFont typeface="Arial"/>
              <a:buNone/>
            </a:pPr>
            <a:r>
              <a:rPr lang="pl-PL" sz="2200" b="0" i="0" u="none" strike="noStrike" cap="none">
                <a:solidFill>
                  <a:srgbClr val="006357"/>
                </a:solidFill>
                <a:latin typeface="Consolas"/>
                <a:ea typeface="Consolas"/>
                <a:cs typeface="Consolas"/>
                <a:sym typeface="Consolas"/>
              </a:rPr>
              <a:t>public</a:t>
            </a:r>
            <a:r>
              <a:rPr lang="pl-PL" sz="2200" b="0" i="0" u="none" strike="noStrike" cap="none">
                <a:solidFill>
                  <a:schemeClr val="accent1"/>
                </a:solidFill>
                <a:latin typeface="Consolas"/>
                <a:ea typeface="Consolas"/>
                <a:cs typeface="Consolas"/>
                <a:sym typeface="Consolas"/>
              </a:rPr>
              <a:t> </a:t>
            </a:r>
            <a:r>
              <a:rPr lang="pl-PL" sz="2200" b="0" i="0" u="none" strike="noStrike" cap="none">
                <a:solidFill>
                  <a:srgbClr val="4A6B00"/>
                </a:solidFill>
                <a:latin typeface="Consolas"/>
                <a:ea typeface="Consolas"/>
                <a:cs typeface="Consolas"/>
                <a:sym typeface="Consolas"/>
              </a:rPr>
              <a:t>void</a:t>
            </a:r>
            <a:r>
              <a:rPr lang="pl-PL" sz="2200" b="0" i="0" u="none" strike="noStrike" cap="none">
                <a:solidFill>
                  <a:schemeClr val="accent1"/>
                </a:solidFill>
                <a:latin typeface="Consolas"/>
                <a:ea typeface="Consolas"/>
                <a:cs typeface="Consolas"/>
                <a:sym typeface="Consolas"/>
              </a:rPr>
              <a:t> </a:t>
            </a:r>
            <a:r>
              <a:rPr lang="pl-PL" sz="2200" b="0" i="0" u="none" strike="noStrike" cap="none">
                <a:solidFill>
                  <a:srgbClr val="3F1753"/>
                </a:solidFill>
                <a:latin typeface="Consolas"/>
                <a:ea typeface="Consolas"/>
                <a:cs typeface="Consolas"/>
                <a:sym typeface="Consolas"/>
              </a:rPr>
              <a:t>validate</a:t>
            </a:r>
            <a:r>
              <a:rPr lang="pl-PL" sz="2200" b="0" i="0" u="none" strike="noStrike" cap="none">
                <a:solidFill>
                  <a:schemeClr val="accent1"/>
                </a:solidFill>
                <a:latin typeface="Consolas"/>
                <a:ea typeface="Consolas"/>
                <a:cs typeface="Consolas"/>
                <a:sym typeface="Consolas"/>
              </a:rPr>
              <a:t>(</a:t>
            </a:r>
            <a:r>
              <a:rPr lang="pl-PL" sz="2200" b="0" i="0" u="none" strike="noStrike" cap="none">
                <a:solidFill>
                  <a:srgbClr val="4A6B00"/>
                </a:solidFill>
                <a:latin typeface="Consolas"/>
                <a:ea typeface="Consolas"/>
                <a:cs typeface="Consolas"/>
                <a:sym typeface="Consolas"/>
              </a:rPr>
              <a:t>ValidationResultBuilder</a:t>
            </a:r>
            <a:r>
              <a:rPr lang="pl-PL" sz="2200" b="0" i="0" u="none" strike="noStrike" cap="none">
                <a:solidFill>
                  <a:schemeClr val="accent1"/>
                </a:solidFill>
                <a:latin typeface="Consolas"/>
                <a:ea typeface="Consolas"/>
                <a:cs typeface="Consolas"/>
                <a:sym typeface="Consolas"/>
              </a:rPr>
              <a:t> </a:t>
            </a:r>
            <a:r>
              <a:rPr lang="pl-PL" sz="2200" b="0" i="0" u="none" strike="noStrike" cap="none">
                <a:solidFill>
                  <a:srgbClr val="3F1753"/>
                </a:solidFill>
                <a:latin typeface="Consolas"/>
                <a:ea typeface="Consolas"/>
                <a:cs typeface="Consolas"/>
                <a:sym typeface="Consolas"/>
              </a:rPr>
              <a:t>result</a:t>
            </a:r>
            <a:r>
              <a:rPr lang="pl-PL" sz="2200" b="0" i="0" u="none" strike="noStrike" cap="none">
                <a:solidFill>
                  <a:schemeClr val="accent1"/>
                </a:solidFill>
                <a:latin typeface="Consolas"/>
                <a:ea typeface="Consolas"/>
                <a:cs typeface="Consolas"/>
                <a:sym typeface="Consolas"/>
              </a:rPr>
              <a:t>) {</a:t>
            </a:r>
          </a:p>
          <a:p>
            <a:pPr marL="0" marR="0" lvl="0" indent="0" algn="l" rtl="0">
              <a:lnSpc>
                <a:spcPct val="100000"/>
              </a:lnSpc>
              <a:spcBef>
                <a:spcPts val="1200"/>
              </a:spcBef>
              <a:spcAft>
                <a:spcPts val="0"/>
              </a:spcAft>
              <a:buClr>
                <a:schemeClr val="accent1"/>
              </a:buClr>
              <a:buSzPct val="25000"/>
              <a:buFont typeface="Arial"/>
              <a:buNone/>
            </a:pPr>
            <a:r>
              <a:rPr lang="pl-PL" sz="2200" b="0" i="0" u="none" strike="noStrike" cap="none">
                <a:solidFill>
                  <a:schemeClr val="accent1"/>
                </a:solidFill>
                <a:latin typeface="Consolas"/>
                <a:ea typeface="Consolas"/>
                <a:cs typeface="Consolas"/>
                <a:sym typeface="Consolas"/>
              </a:rPr>
              <a:t>    if (</a:t>
            </a:r>
            <a:r>
              <a:rPr lang="pl-PL" sz="2200" b="0" i="0" u="none" strike="noStrike" cap="none">
                <a:solidFill>
                  <a:srgbClr val="4A6B00"/>
                </a:solidFill>
                <a:latin typeface="Consolas"/>
                <a:ea typeface="Consolas"/>
                <a:cs typeface="Consolas"/>
                <a:sym typeface="Consolas"/>
              </a:rPr>
              <a:t>StringUtils</a:t>
            </a:r>
            <a:r>
              <a:rPr lang="pl-PL" sz="2200" b="0" i="0" u="none" strike="noStrike" cap="none">
                <a:solidFill>
                  <a:schemeClr val="accent1"/>
                </a:solidFill>
                <a:latin typeface="Consolas"/>
                <a:ea typeface="Consolas"/>
                <a:cs typeface="Consolas"/>
                <a:sym typeface="Consolas"/>
              </a:rPr>
              <a:t>.</a:t>
            </a:r>
            <a:r>
              <a:rPr lang="pl-PL" sz="2200" b="0" i="0" u="none" strike="noStrike" cap="none">
                <a:solidFill>
                  <a:srgbClr val="3F1753"/>
                </a:solidFill>
                <a:latin typeface="Consolas"/>
                <a:ea typeface="Consolas"/>
                <a:cs typeface="Consolas"/>
                <a:sym typeface="Consolas"/>
              </a:rPr>
              <a:t>isBlank</a:t>
            </a:r>
            <a:r>
              <a:rPr lang="pl-PL" sz="2200" b="0" i="0" u="none" strike="noStrike" cap="none">
                <a:solidFill>
                  <a:schemeClr val="accent1"/>
                </a:solidFill>
                <a:latin typeface="Consolas"/>
                <a:ea typeface="Consolas"/>
                <a:cs typeface="Consolas"/>
                <a:sym typeface="Consolas"/>
              </a:rPr>
              <a:t>(</a:t>
            </a:r>
            <a:r>
              <a:rPr lang="pl-PL" sz="2200" b="0" i="0" u="none" strike="noStrike" cap="none">
                <a:solidFill>
                  <a:srgbClr val="3F1753"/>
                </a:solidFill>
                <a:latin typeface="Consolas"/>
                <a:ea typeface="Consolas"/>
                <a:cs typeface="Consolas"/>
                <a:sym typeface="Consolas"/>
              </a:rPr>
              <a:t>text</a:t>
            </a:r>
            <a:r>
              <a:rPr lang="pl-PL" sz="2200" b="0" i="0" u="none" strike="noStrike" cap="none">
                <a:solidFill>
                  <a:schemeClr val="accent1"/>
                </a:solidFill>
                <a:latin typeface="Consolas"/>
                <a:ea typeface="Consolas"/>
                <a:cs typeface="Consolas"/>
                <a:sym typeface="Consolas"/>
              </a:rPr>
              <a:t>)) {</a:t>
            </a:r>
          </a:p>
          <a:p>
            <a:pPr marL="0" marR="0" lvl="0" indent="0" algn="l" rtl="0">
              <a:lnSpc>
                <a:spcPct val="100000"/>
              </a:lnSpc>
              <a:spcBef>
                <a:spcPts val="1200"/>
              </a:spcBef>
              <a:spcAft>
                <a:spcPts val="0"/>
              </a:spcAft>
              <a:buClr>
                <a:schemeClr val="accent1"/>
              </a:buClr>
              <a:buSzPct val="25000"/>
              <a:buFont typeface="Arial"/>
              <a:buNone/>
            </a:pPr>
            <a:r>
              <a:rPr lang="pl-PL" sz="2200" b="0" i="0" u="none" strike="noStrike" cap="none">
                <a:solidFill>
                  <a:schemeClr val="accent1"/>
                </a:solidFill>
                <a:latin typeface="Consolas"/>
                <a:ea typeface="Consolas"/>
                <a:cs typeface="Consolas"/>
                <a:sym typeface="Consolas"/>
              </a:rPr>
              <a:t>        </a:t>
            </a:r>
            <a:r>
              <a:rPr lang="pl-PL" sz="2200" b="0" i="0" u="none" strike="noStrike" cap="none">
                <a:solidFill>
                  <a:srgbClr val="3F1753"/>
                </a:solidFill>
                <a:latin typeface="Consolas"/>
                <a:ea typeface="Consolas"/>
                <a:cs typeface="Consolas"/>
                <a:sym typeface="Consolas"/>
              </a:rPr>
              <a:t>result</a:t>
            </a:r>
            <a:r>
              <a:rPr lang="pl-PL" sz="2200" b="0" i="0" u="none" strike="noStrike" cap="none">
                <a:solidFill>
                  <a:schemeClr val="accent1"/>
                </a:solidFill>
                <a:latin typeface="Consolas"/>
                <a:ea typeface="Consolas"/>
                <a:cs typeface="Consolas"/>
                <a:sym typeface="Consolas"/>
              </a:rPr>
              <a:t>.</a:t>
            </a:r>
            <a:r>
              <a:rPr lang="pl-PL" sz="2200" b="0" i="0" u="none" strike="noStrike" cap="none">
                <a:solidFill>
                  <a:srgbClr val="3F1753"/>
                </a:solidFill>
                <a:latin typeface="Consolas"/>
                <a:ea typeface="Consolas"/>
                <a:cs typeface="Consolas"/>
                <a:sym typeface="Consolas"/>
              </a:rPr>
              <a:t>addErrorMessage</a:t>
            </a:r>
            <a:r>
              <a:rPr lang="pl-PL" sz="2200" b="0" i="0" u="none" strike="noStrike" cap="none">
                <a:solidFill>
                  <a:schemeClr val="accent1"/>
                </a:solidFill>
                <a:latin typeface="Consolas"/>
                <a:ea typeface="Consolas"/>
                <a:cs typeface="Consolas"/>
                <a:sym typeface="Consolas"/>
              </a:rPr>
              <a:t>(</a:t>
            </a:r>
            <a:r>
              <a:rPr lang="pl-PL" sz="2200" b="0" i="0" u="none" strike="noStrike" cap="none">
                <a:solidFill>
                  <a:srgbClr val="912B00"/>
                </a:solidFill>
                <a:latin typeface="Consolas"/>
                <a:ea typeface="Consolas"/>
                <a:cs typeface="Consolas"/>
                <a:sym typeface="Consolas"/>
              </a:rPr>
              <a:t>”Text must not be empty”</a:t>
            </a:r>
            <a:r>
              <a:rPr lang="pl-PL" sz="2200" b="0" i="0" u="none" strike="noStrike" cap="none">
                <a:solidFill>
                  <a:schemeClr val="accent1"/>
                </a:solidFill>
                <a:latin typeface="Consolas"/>
                <a:ea typeface="Consolas"/>
                <a:cs typeface="Consolas"/>
                <a:sym typeface="Consolas"/>
              </a:rPr>
              <a:t>);</a:t>
            </a:r>
          </a:p>
          <a:p>
            <a:pPr marL="0" marR="0" lvl="0" indent="0" algn="l" rtl="0">
              <a:lnSpc>
                <a:spcPct val="100000"/>
              </a:lnSpc>
              <a:spcBef>
                <a:spcPts val="1200"/>
              </a:spcBef>
              <a:spcAft>
                <a:spcPts val="0"/>
              </a:spcAft>
              <a:buClr>
                <a:schemeClr val="accent1"/>
              </a:buClr>
              <a:buSzPct val="25000"/>
              <a:buFont typeface="Arial"/>
              <a:buNone/>
            </a:pPr>
            <a:r>
              <a:rPr lang="pl-PL" sz="2200" b="0" i="0" u="none" strike="noStrike" cap="none">
                <a:solidFill>
                  <a:schemeClr val="accent1"/>
                </a:solidFill>
                <a:latin typeface="Consolas"/>
                <a:ea typeface="Consolas"/>
                <a:cs typeface="Consolas"/>
                <a:sym typeface="Consolas"/>
              </a:rPr>
              <a:t>    }</a:t>
            </a:r>
          </a:p>
          <a:p>
            <a:pPr marL="0" marR="0" lvl="0" indent="0" algn="l" rtl="0">
              <a:lnSpc>
                <a:spcPct val="100000"/>
              </a:lnSpc>
              <a:spcBef>
                <a:spcPts val="1200"/>
              </a:spcBef>
              <a:buClr>
                <a:schemeClr val="accent1"/>
              </a:buClr>
              <a:buSzPct val="25000"/>
              <a:buFont typeface="Arial"/>
              <a:buNone/>
            </a:pPr>
            <a:r>
              <a:rPr lang="pl-PL" sz="2200" b="0" i="0" u="none" strike="noStrike" cap="none">
                <a:solidFill>
                  <a:schemeClr val="accent1"/>
                </a:solidFill>
                <a:latin typeface="Consolas"/>
                <a:ea typeface="Consolas"/>
                <a:cs typeface="Consolas"/>
                <a:sym typeface="Consolas"/>
              </a:rPr>
              <a:t>}</a:t>
            </a:r>
          </a:p>
        </p:txBody>
      </p:sp>
      <p:sp>
        <p:nvSpPr>
          <p:cNvPr id="822" name="Shape 822"/>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dirty="0" smtClean="0">
                <a:solidFill>
                  <a:schemeClr val="dk2"/>
                </a:solidFill>
                <a:latin typeface="Arial"/>
                <a:ea typeface="Arial"/>
                <a:cs typeface="Arial"/>
                <a:sym typeface="Arial"/>
              </a:rPr>
              <a:t>AEM Development with HTL and Sling Models</a:t>
            </a:r>
            <a:endParaRPr lang="pl-PL" sz="1000" dirty="0">
              <a:solidFill>
                <a:schemeClr val="dk2"/>
              </a:solidFill>
              <a:latin typeface="Arial"/>
              <a:ea typeface="Arial"/>
              <a:cs typeface="Arial"/>
              <a:sym typeface="Arial"/>
            </a:endParaRPr>
          </a:p>
        </p:txBody>
      </p:sp>
      <p:sp>
        <p:nvSpPr>
          <p:cNvPr id="823" name="Shape 823"/>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a:solidFill>
                  <a:schemeClr val="accent1"/>
                </a:solidFill>
                <a:latin typeface="Arial"/>
                <a:ea typeface="Arial"/>
                <a:cs typeface="Arial"/>
                <a:sym typeface="Arial"/>
              </a:rPr>
              <a:t>56</a:t>
            </a:fld>
            <a:endParaRPr lang="pl-PL" sz="1000" b="1">
              <a:solidFill>
                <a:schemeClr val="accent1"/>
              </a:solidFill>
              <a:latin typeface="Arial"/>
              <a:ea typeface="Arial"/>
              <a:cs typeface="Arial"/>
              <a:sym typeface="Arial"/>
            </a:endParaRPr>
          </a:p>
        </p:txBody>
      </p:sp>
    </p:spTree>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Shape 828"/>
          <p:cNvSpPr txBox="1">
            <a:spLocks noGrp="1"/>
          </p:cNvSpPr>
          <p:nvPr>
            <p:ph type="title"/>
          </p:nvPr>
        </p:nvSpPr>
        <p:spPr>
          <a:xfrm>
            <a:off x="479425" y="53776"/>
            <a:ext cx="9880900" cy="919732"/>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400" b="1" i="0" u="none" strike="noStrike" cap="none">
                <a:solidFill>
                  <a:schemeClr val="lt1"/>
                </a:solidFill>
                <a:latin typeface="Arial"/>
                <a:ea typeface="Arial"/>
                <a:cs typeface="Arial"/>
                <a:sym typeface="Arial"/>
              </a:rPr>
              <a:t>Validating Models With AEM Commons</a:t>
            </a:r>
          </a:p>
        </p:txBody>
      </p:sp>
      <p:sp>
        <p:nvSpPr>
          <p:cNvPr id="829" name="Shape 829"/>
          <p:cNvSpPr txBox="1">
            <a:spLocks noGrp="1"/>
          </p:cNvSpPr>
          <p:nvPr>
            <p:ph type="body" idx="1"/>
          </p:nvPr>
        </p:nvSpPr>
        <p:spPr>
          <a:xfrm>
            <a:off x="479425" y="1268414"/>
            <a:ext cx="11233150" cy="5076824"/>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chemeClr val="accent1"/>
              </a:buClr>
              <a:buSzPct val="25000"/>
              <a:buFont typeface="Arial"/>
              <a:buNone/>
            </a:pPr>
            <a:r>
              <a:rPr lang="pl-PL" sz="2200" b="0" i="0" u="none" strike="noStrike" cap="none">
                <a:solidFill>
                  <a:schemeClr val="accent1"/>
                </a:solidFill>
                <a:latin typeface="Arial"/>
                <a:ea typeface="Arial"/>
                <a:cs typeface="Arial"/>
                <a:sym typeface="Arial"/>
              </a:rPr>
              <a:t>Invoke the validation logic in your JSP:</a:t>
            </a:r>
          </a:p>
          <a:p>
            <a:pPr marL="0" marR="0" lvl="0" indent="0" algn="l" rtl="0">
              <a:lnSpc>
                <a:spcPct val="100000"/>
              </a:lnSpc>
              <a:spcBef>
                <a:spcPts val="1200"/>
              </a:spcBef>
              <a:spcAft>
                <a:spcPts val="0"/>
              </a:spcAft>
              <a:buClr>
                <a:schemeClr val="accent1"/>
              </a:buClr>
              <a:buSzPct val="25000"/>
              <a:buFont typeface="Arial"/>
              <a:buNone/>
            </a:pPr>
            <a:r>
              <a:rPr lang="pl-PL" sz="2200" b="0" i="0" u="none" strike="noStrike" cap="none">
                <a:solidFill>
                  <a:schemeClr val="accent1"/>
                </a:solidFill>
                <a:latin typeface="Consolas"/>
                <a:ea typeface="Consolas"/>
                <a:cs typeface="Consolas"/>
                <a:sym typeface="Consolas"/>
              </a:rPr>
              <a:t>&lt;</a:t>
            </a:r>
            <a:r>
              <a:rPr lang="pl-PL" sz="2200" b="0" i="0" u="none" strike="noStrike" cap="none">
                <a:solidFill>
                  <a:srgbClr val="4A6B00"/>
                </a:solidFill>
                <a:latin typeface="Consolas"/>
                <a:ea typeface="Consolas"/>
                <a:cs typeface="Consolas"/>
                <a:sym typeface="Consolas"/>
              </a:rPr>
              <a:t>sv:validate</a:t>
            </a:r>
            <a:r>
              <a:rPr lang="pl-PL" sz="2200" b="0" i="0" u="none" strike="noStrike" cap="none">
                <a:solidFill>
                  <a:schemeClr val="accent1"/>
                </a:solidFill>
                <a:latin typeface="Consolas"/>
                <a:ea typeface="Consolas"/>
                <a:cs typeface="Consolas"/>
                <a:sym typeface="Consolas"/>
              </a:rPr>
              <a:t> </a:t>
            </a:r>
            <a:r>
              <a:rPr lang="pl-PL" sz="2200" b="0" i="0" u="none" strike="noStrike" cap="none">
                <a:solidFill>
                  <a:srgbClr val="3F1753"/>
                </a:solidFill>
                <a:latin typeface="Consolas"/>
                <a:ea typeface="Consolas"/>
                <a:cs typeface="Consolas"/>
                <a:sym typeface="Consolas"/>
              </a:rPr>
              <a:t>object</a:t>
            </a:r>
            <a:r>
              <a:rPr lang="pl-PL" sz="2200" b="0" i="0" u="none" strike="noStrike" cap="none">
                <a:solidFill>
                  <a:schemeClr val="accent1"/>
                </a:solidFill>
                <a:latin typeface="Consolas"/>
                <a:ea typeface="Consolas"/>
                <a:cs typeface="Consolas"/>
                <a:sym typeface="Consolas"/>
              </a:rPr>
              <a:t>=</a:t>
            </a:r>
            <a:r>
              <a:rPr lang="pl-PL" sz="2200" b="0" i="0" u="none" strike="noStrike" cap="none">
                <a:solidFill>
                  <a:srgbClr val="912B00"/>
                </a:solidFill>
                <a:latin typeface="Consolas"/>
                <a:ea typeface="Consolas"/>
                <a:cs typeface="Consolas"/>
                <a:sym typeface="Consolas"/>
              </a:rPr>
              <a:t>”${model}”</a:t>
            </a:r>
            <a:r>
              <a:rPr lang="pl-PL" sz="2200" b="0" i="0" u="none" strike="noStrike" cap="none">
                <a:solidFill>
                  <a:schemeClr val="accent1"/>
                </a:solidFill>
                <a:latin typeface="Consolas"/>
                <a:ea typeface="Consolas"/>
                <a:cs typeface="Consolas"/>
                <a:sym typeface="Consolas"/>
              </a:rPr>
              <a:t> </a:t>
            </a:r>
            <a:r>
              <a:rPr lang="pl-PL" sz="2200" b="0" i="0" u="none" strike="noStrike" cap="none">
                <a:solidFill>
                  <a:srgbClr val="3F1753"/>
                </a:solidFill>
                <a:latin typeface="Consolas"/>
                <a:ea typeface="Consolas"/>
                <a:cs typeface="Consolas"/>
                <a:sym typeface="Consolas"/>
              </a:rPr>
              <a:t>displayErrors</a:t>
            </a:r>
            <a:r>
              <a:rPr lang="pl-PL" sz="2200" b="0" i="0" u="none" strike="noStrike" cap="none">
                <a:solidFill>
                  <a:schemeClr val="accent1"/>
                </a:solidFill>
                <a:latin typeface="Consolas"/>
                <a:ea typeface="Consolas"/>
                <a:cs typeface="Consolas"/>
                <a:sym typeface="Consolas"/>
              </a:rPr>
              <a:t>=</a:t>
            </a:r>
            <a:r>
              <a:rPr lang="pl-PL" sz="2200" b="0" i="0" u="none" strike="noStrike" cap="none">
                <a:solidFill>
                  <a:srgbClr val="912B00"/>
                </a:solidFill>
                <a:latin typeface="Consolas"/>
                <a:ea typeface="Consolas"/>
                <a:cs typeface="Consolas"/>
                <a:sym typeface="Consolas"/>
              </a:rPr>
              <a:t>”${wcmMode.edit}”</a:t>
            </a:r>
            <a:r>
              <a:rPr lang="pl-PL" sz="2200" b="0" i="0" u="none" strike="noStrike" cap="none">
                <a:solidFill>
                  <a:schemeClr val="accent1"/>
                </a:solidFill>
                <a:latin typeface="Consolas"/>
                <a:ea typeface="Consolas"/>
                <a:cs typeface="Consolas"/>
                <a:sym typeface="Consolas"/>
              </a:rPr>
              <a:t>&gt;</a:t>
            </a:r>
          </a:p>
          <a:p>
            <a:pPr marL="0" marR="0" lvl="0" indent="0" algn="l" rtl="0">
              <a:lnSpc>
                <a:spcPct val="100000"/>
              </a:lnSpc>
              <a:spcBef>
                <a:spcPts val="1200"/>
              </a:spcBef>
              <a:spcAft>
                <a:spcPts val="0"/>
              </a:spcAft>
              <a:buClr>
                <a:srgbClr val="7F7F7F"/>
              </a:buClr>
              <a:buSzPct val="25000"/>
              <a:buFont typeface="Arial"/>
              <a:buNone/>
            </a:pPr>
            <a:r>
              <a:rPr lang="pl-PL" sz="2200" b="0" i="0" u="none" strike="noStrike" cap="none">
                <a:solidFill>
                  <a:srgbClr val="7F7F7F"/>
                </a:solidFill>
                <a:latin typeface="Consolas"/>
                <a:ea typeface="Consolas"/>
                <a:cs typeface="Consolas"/>
                <a:sym typeface="Consolas"/>
              </a:rPr>
              <a:t>    &lt;%–- Render the component --%&gt;</a:t>
            </a:r>
          </a:p>
          <a:p>
            <a:pPr marL="0" marR="0" lvl="0" indent="0" algn="l" rtl="0">
              <a:lnSpc>
                <a:spcPct val="100000"/>
              </a:lnSpc>
              <a:spcBef>
                <a:spcPts val="1200"/>
              </a:spcBef>
              <a:spcAft>
                <a:spcPts val="0"/>
              </a:spcAft>
              <a:buClr>
                <a:schemeClr val="accent1"/>
              </a:buClr>
              <a:buSzPct val="25000"/>
              <a:buFont typeface="Arial"/>
              <a:buNone/>
            </a:pPr>
            <a:r>
              <a:rPr lang="pl-PL" sz="2200" b="0" i="0" u="none" strike="noStrike" cap="none">
                <a:solidFill>
                  <a:schemeClr val="accent1"/>
                </a:solidFill>
                <a:latin typeface="Consolas"/>
                <a:ea typeface="Consolas"/>
                <a:cs typeface="Consolas"/>
                <a:sym typeface="Consolas"/>
              </a:rPr>
              <a:t>&lt;/</a:t>
            </a:r>
            <a:r>
              <a:rPr lang="pl-PL" sz="2200" b="0" i="0" u="none" strike="noStrike" cap="none">
                <a:solidFill>
                  <a:srgbClr val="4A6B00"/>
                </a:solidFill>
                <a:latin typeface="Consolas"/>
                <a:ea typeface="Consolas"/>
                <a:cs typeface="Consolas"/>
                <a:sym typeface="Consolas"/>
              </a:rPr>
              <a:t>sv:validate</a:t>
            </a:r>
            <a:r>
              <a:rPr lang="pl-PL" sz="2200" b="0" i="0" u="none" strike="noStrike" cap="none">
                <a:solidFill>
                  <a:schemeClr val="accent1"/>
                </a:solidFill>
                <a:latin typeface="Consolas"/>
                <a:ea typeface="Consolas"/>
                <a:cs typeface="Consolas"/>
                <a:sym typeface="Consolas"/>
              </a:rPr>
              <a:t>&gt;</a:t>
            </a:r>
          </a:p>
          <a:p>
            <a:pPr marL="0" marR="0" lvl="0" indent="0" algn="l" rtl="0">
              <a:lnSpc>
                <a:spcPct val="100000"/>
              </a:lnSpc>
              <a:spcBef>
                <a:spcPts val="1200"/>
              </a:spcBef>
              <a:spcAft>
                <a:spcPts val="0"/>
              </a:spcAft>
              <a:buClr>
                <a:schemeClr val="accent1"/>
              </a:buClr>
              <a:buSzPct val="25000"/>
              <a:buFont typeface="Arial"/>
              <a:buNone/>
            </a:pPr>
            <a:r>
              <a:rPr lang="pl-PL" sz="2200" b="0" i="0" u="none" strike="noStrike" cap="none">
                <a:solidFill>
                  <a:schemeClr val="accent1"/>
                </a:solidFill>
                <a:latin typeface="Consolas"/>
                <a:ea typeface="Consolas"/>
                <a:cs typeface="Consolas"/>
                <a:sym typeface="Consolas"/>
              </a:rPr>
              <a:t>Or with HTL:</a:t>
            </a:r>
          </a:p>
          <a:p>
            <a:pPr marL="0" marR="0" lvl="0" indent="0" algn="l" rtl="0">
              <a:lnSpc>
                <a:spcPct val="100000"/>
              </a:lnSpc>
              <a:spcBef>
                <a:spcPts val="1200"/>
              </a:spcBef>
              <a:spcAft>
                <a:spcPts val="0"/>
              </a:spcAft>
              <a:buClr>
                <a:schemeClr val="accent1"/>
              </a:buClr>
              <a:buSzPct val="25000"/>
              <a:buFont typeface="Arial"/>
              <a:buNone/>
            </a:pPr>
            <a:r>
              <a:rPr lang="pl-PL" sz="1600" b="0" i="0" u="none" strike="noStrike" cap="none">
                <a:solidFill>
                  <a:schemeClr val="accent1"/>
                </a:solidFill>
                <a:latin typeface="Consolas"/>
                <a:ea typeface="Consolas"/>
                <a:cs typeface="Consolas"/>
                <a:sym typeface="Consolas"/>
              </a:rPr>
              <a:t>&lt;</a:t>
            </a:r>
            <a:r>
              <a:rPr lang="pl-PL" sz="1600" b="0" i="0" u="none" strike="noStrike" cap="none">
                <a:solidFill>
                  <a:srgbClr val="4B6C00"/>
                </a:solidFill>
                <a:latin typeface="Consolas"/>
                <a:ea typeface="Consolas"/>
                <a:cs typeface="Consolas"/>
                <a:sym typeface="Consolas"/>
              </a:rPr>
              <a:t>sly </a:t>
            </a:r>
            <a:r>
              <a:rPr lang="pl-PL" sz="1600" b="0" i="0" u="none" strike="noStrike" cap="none">
                <a:solidFill>
                  <a:schemeClr val="dk1"/>
                </a:solidFill>
                <a:latin typeface="Consolas"/>
                <a:ea typeface="Consolas"/>
                <a:cs typeface="Consolas"/>
                <a:sym typeface="Consolas"/>
              </a:rPr>
              <a:t>data-sly-use.model</a:t>
            </a:r>
            <a:r>
              <a:rPr lang="pl-PL" sz="1600" b="0" i="0" u="none" strike="noStrike" cap="none">
                <a:solidFill>
                  <a:schemeClr val="accent1"/>
                </a:solidFill>
                <a:latin typeface="Consolas"/>
                <a:ea typeface="Consolas"/>
                <a:cs typeface="Consolas"/>
                <a:sym typeface="Consolas"/>
              </a:rPr>
              <a:t>=</a:t>
            </a:r>
            <a:r>
              <a:rPr lang="pl-PL" sz="1600" b="0" i="0" u="none" strike="noStrike" cap="none">
                <a:solidFill>
                  <a:schemeClr val="dk1"/>
                </a:solidFill>
                <a:latin typeface="Consolas"/>
                <a:ea typeface="Consolas"/>
                <a:cs typeface="Consolas"/>
                <a:sym typeface="Consolas"/>
              </a:rPr>
              <a:t>"</a:t>
            </a:r>
            <a:r>
              <a:rPr lang="pl-PL" sz="1600" b="0" i="0" u="none" strike="noStrike" cap="none">
                <a:solidFill>
                  <a:srgbClr val="800000"/>
                </a:solidFill>
                <a:latin typeface="Consolas"/>
                <a:ea typeface="Consolas"/>
                <a:cs typeface="Consolas"/>
                <a:sym typeface="Consolas"/>
              </a:rPr>
              <a:t>com.cognifide.training.core.components.basic.BasicModel"</a:t>
            </a:r>
            <a:r>
              <a:rPr lang="pl-PL" sz="1600" b="0" i="0" u="none" strike="noStrike" cap="none">
                <a:solidFill>
                  <a:schemeClr val="accent1"/>
                </a:solidFill>
                <a:latin typeface="Consolas"/>
                <a:ea typeface="Consolas"/>
                <a:cs typeface="Consolas"/>
                <a:sym typeface="Consolas"/>
              </a:rPr>
              <a:t/>
            </a:r>
            <a:br>
              <a:rPr lang="pl-PL" sz="1600" b="0" i="0" u="none" strike="noStrike" cap="none">
                <a:solidFill>
                  <a:schemeClr val="accent1"/>
                </a:solidFill>
                <a:latin typeface="Consolas"/>
                <a:ea typeface="Consolas"/>
                <a:cs typeface="Consolas"/>
                <a:sym typeface="Consolas"/>
              </a:rPr>
            </a:br>
            <a:r>
              <a:rPr lang="pl-PL" sz="1600" b="0" i="0" u="none" strike="noStrike" cap="none">
                <a:solidFill>
                  <a:srgbClr val="000000"/>
                </a:solidFill>
                <a:latin typeface="Consolas"/>
                <a:ea typeface="Consolas"/>
                <a:cs typeface="Consolas"/>
                <a:sym typeface="Consolas"/>
              </a:rPr>
              <a:t> data-sly-use.validationResult</a:t>
            </a:r>
            <a:r>
              <a:rPr lang="pl-PL" sz="1600" b="0" i="0" u="none" strike="noStrike" cap="none">
                <a:solidFill>
                  <a:schemeClr val="accent1"/>
                </a:solidFill>
                <a:latin typeface="Consolas"/>
                <a:ea typeface="Consolas"/>
                <a:cs typeface="Consolas"/>
                <a:sym typeface="Consolas"/>
              </a:rPr>
              <a:t>=</a:t>
            </a:r>
            <a:r>
              <a:rPr lang="pl-PL" sz="1600" b="0" i="0" u="none" strike="noStrike" cap="none">
                <a:solidFill>
                  <a:srgbClr val="800000"/>
                </a:solidFill>
                <a:latin typeface="Consolas"/>
                <a:ea typeface="Consolas"/>
                <a:cs typeface="Consolas"/>
                <a:sym typeface="Consolas"/>
              </a:rPr>
              <a:t>"${'com.cognifide.aem.commons.validation.impl.ValidationResultModel' @ model = model}"</a:t>
            </a:r>
            <a:r>
              <a:rPr lang="pl-PL" sz="1600" b="0" i="0" u="none" strike="noStrike" cap="none">
                <a:solidFill>
                  <a:schemeClr val="accent1"/>
                </a:solidFill>
                <a:latin typeface="Consolas"/>
                <a:ea typeface="Consolas"/>
                <a:cs typeface="Consolas"/>
                <a:sym typeface="Consolas"/>
              </a:rPr>
              <a:t/>
            </a:r>
            <a:br>
              <a:rPr lang="pl-PL" sz="1600" b="0" i="0" u="none" strike="noStrike" cap="none">
                <a:solidFill>
                  <a:schemeClr val="accent1"/>
                </a:solidFill>
                <a:latin typeface="Consolas"/>
                <a:ea typeface="Consolas"/>
                <a:cs typeface="Consolas"/>
                <a:sym typeface="Consolas"/>
              </a:rPr>
            </a:br>
            <a:r>
              <a:rPr lang="pl-PL" sz="1600" b="0" i="0" u="none" strike="noStrike" cap="none">
                <a:solidFill>
                  <a:srgbClr val="000000"/>
                </a:solidFill>
                <a:latin typeface="Consolas"/>
                <a:ea typeface="Consolas"/>
                <a:cs typeface="Consolas"/>
                <a:sym typeface="Consolas"/>
              </a:rPr>
              <a:t> data-sly-test</a:t>
            </a:r>
            <a:r>
              <a:rPr lang="pl-PL" sz="1600" b="0" i="0" u="none" strike="noStrike" cap="none">
                <a:solidFill>
                  <a:schemeClr val="accent1"/>
                </a:solidFill>
                <a:latin typeface="Consolas"/>
                <a:ea typeface="Consolas"/>
                <a:cs typeface="Consolas"/>
                <a:sym typeface="Consolas"/>
              </a:rPr>
              <a:t>=</a:t>
            </a:r>
            <a:r>
              <a:rPr lang="pl-PL" sz="1600" b="0" i="0" u="none" strike="noStrike" cap="none">
                <a:solidFill>
                  <a:srgbClr val="800000"/>
                </a:solidFill>
                <a:latin typeface="Consolas"/>
                <a:ea typeface="Consolas"/>
                <a:cs typeface="Consolas"/>
                <a:sym typeface="Consolas"/>
              </a:rPr>
              <a:t>"${validationResult.isValid}”</a:t>
            </a:r>
            <a:r>
              <a:rPr lang="pl-PL" sz="1600" b="0" i="0" u="none" strike="noStrike" cap="none">
                <a:solidFill>
                  <a:schemeClr val="accent1"/>
                </a:solidFill>
                <a:latin typeface="Consolas"/>
                <a:ea typeface="Consolas"/>
                <a:cs typeface="Consolas"/>
                <a:sym typeface="Consolas"/>
              </a:rPr>
              <a:t>&gt;</a:t>
            </a:r>
          </a:p>
          <a:p>
            <a:pPr marL="0" marR="0" lvl="0" indent="0" algn="l" rtl="0">
              <a:lnSpc>
                <a:spcPct val="100000"/>
              </a:lnSpc>
              <a:spcBef>
                <a:spcPts val="1200"/>
              </a:spcBef>
              <a:spcAft>
                <a:spcPts val="0"/>
              </a:spcAft>
              <a:buClr>
                <a:srgbClr val="7F7F7F"/>
              </a:buClr>
              <a:buSzPct val="25000"/>
              <a:buFont typeface="Arial"/>
              <a:buNone/>
            </a:pPr>
            <a:r>
              <a:rPr lang="pl-PL" sz="1600" b="0" i="0" u="none" strike="noStrike" cap="none">
                <a:solidFill>
                  <a:srgbClr val="7F7F7F"/>
                </a:solidFill>
                <a:latin typeface="Consolas"/>
                <a:ea typeface="Consolas"/>
                <a:cs typeface="Consolas"/>
                <a:sym typeface="Consolas"/>
              </a:rPr>
              <a:t> &lt;%–- Render the component --%&gt;</a:t>
            </a:r>
          </a:p>
          <a:p>
            <a:pPr marL="0" marR="0" lvl="0" indent="0" algn="l" rtl="0">
              <a:lnSpc>
                <a:spcPct val="100000"/>
              </a:lnSpc>
              <a:spcBef>
                <a:spcPts val="1200"/>
              </a:spcBef>
              <a:buClr>
                <a:schemeClr val="accent1"/>
              </a:buClr>
              <a:buSzPct val="25000"/>
              <a:buFont typeface="Arial"/>
              <a:buNone/>
            </a:pPr>
            <a:r>
              <a:rPr lang="pl-PL" sz="1600" b="0" i="0" u="none" strike="noStrike" cap="none">
                <a:solidFill>
                  <a:schemeClr val="accent1"/>
                </a:solidFill>
                <a:latin typeface="Consolas"/>
                <a:ea typeface="Consolas"/>
                <a:cs typeface="Consolas"/>
                <a:sym typeface="Consolas"/>
              </a:rPr>
              <a:t>&lt;</a:t>
            </a:r>
            <a:r>
              <a:rPr lang="pl-PL" sz="1600" b="0" i="0" u="none" strike="noStrike" cap="none">
                <a:solidFill>
                  <a:srgbClr val="4B6C00"/>
                </a:solidFill>
                <a:latin typeface="Consolas"/>
                <a:ea typeface="Consolas"/>
                <a:cs typeface="Consolas"/>
                <a:sym typeface="Consolas"/>
              </a:rPr>
              <a:t>sly </a:t>
            </a:r>
            <a:r>
              <a:rPr lang="pl-PL" sz="1600" b="0" i="0" u="none" strike="noStrike" cap="none">
                <a:solidFill>
                  <a:srgbClr val="000000"/>
                </a:solidFill>
                <a:latin typeface="Consolas"/>
                <a:ea typeface="Consolas"/>
                <a:cs typeface="Consolas"/>
                <a:sym typeface="Consolas"/>
              </a:rPr>
              <a:t>data-sly-test</a:t>
            </a:r>
            <a:r>
              <a:rPr lang="pl-PL" sz="1600" b="0" i="0" u="none" strike="noStrike" cap="none">
                <a:solidFill>
                  <a:schemeClr val="accent1"/>
                </a:solidFill>
                <a:latin typeface="Consolas"/>
                <a:ea typeface="Consolas"/>
                <a:cs typeface="Consolas"/>
                <a:sym typeface="Consolas"/>
              </a:rPr>
              <a:t>=</a:t>
            </a:r>
            <a:r>
              <a:rPr lang="pl-PL" sz="1600" b="0" i="0" u="none" strike="noStrike" cap="none">
                <a:solidFill>
                  <a:srgbClr val="800000"/>
                </a:solidFill>
                <a:latin typeface="Consolas"/>
                <a:ea typeface="Consolas"/>
                <a:cs typeface="Consolas"/>
                <a:sym typeface="Consolas"/>
              </a:rPr>
              <a:t>"${!validationResult.isValid &amp;&amp; wcmmode.edit}"</a:t>
            </a:r>
            <a:br>
              <a:rPr lang="pl-PL" sz="1600" b="0" i="0" u="none" strike="noStrike" cap="none">
                <a:solidFill>
                  <a:srgbClr val="800000"/>
                </a:solidFill>
                <a:latin typeface="Consolas"/>
                <a:ea typeface="Consolas"/>
                <a:cs typeface="Consolas"/>
                <a:sym typeface="Consolas"/>
              </a:rPr>
            </a:br>
            <a:r>
              <a:rPr lang="pl-PL" sz="1600" b="0" i="0" u="none" strike="noStrike" cap="none">
                <a:solidFill>
                  <a:srgbClr val="000000"/>
                </a:solidFill>
                <a:latin typeface="Consolas"/>
                <a:ea typeface="Consolas"/>
                <a:cs typeface="Consolas"/>
                <a:sym typeface="Consolas"/>
              </a:rPr>
              <a:t> data-sly-use.renderer</a:t>
            </a:r>
            <a:r>
              <a:rPr lang="pl-PL" sz="1600" b="0" i="0" u="none" strike="noStrike" cap="none">
                <a:solidFill>
                  <a:schemeClr val="accent1"/>
                </a:solidFill>
                <a:latin typeface="Consolas"/>
                <a:ea typeface="Consolas"/>
                <a:cs typeface="Consolas"/>
                <a:sym typeface="Consolas"/>
              </a:rPr>
              <a:t>=</a:t>
            </a:r>
            <a:r>
              <a:rPr lang="pl-PL" sz="1600" b="0" i="0" u="none" strike="noStrike" cap="none">
                <a:solidFill>
                  <a:srgbClr val="800000"/>
                </a:solidFill>
                <a:latin typeface="Consolas"/>
                <a:ea typeface="Consolas"/>
                <a:cs typeface="Consolas"/>
                <a:sym typeface="Consolas"/>
              </a:rPr>
              <a:t>"/apps/cq-commons/validation/components/displayValidationResult.html"</a:t>
            </a:r>
            <a:r>
              <a:rPr lang="pl-PL" sz="1600" b="0" i="0" u="none" strike="noStrike" cap="none">
                <a:solidFill>
                  <a:schemeClr val="accent1"/>
                </a:solidFill>
                <a:latin typeface="Consolas"/>
                <a:ea typeface="Consolas"/>
                <a:cs typeface="Consolas"/>
                <a:sym typeface="Consolas"/>
              </a:rPr>
              <a:t/>
            </a:r>
            <a:br>
              <a:rPr lang="pl-PL" sz="1600" b="0" i="0" u="none" strike="noStrike" cap="none">
                <a:solidFill>
                  <a:schemeClr val="accent1"/>
                </a:solidFill>
                <a:latin typeface="Consolas"/>
                <a:ea typeface="Consolas"/>
                <a:cs typeface="Consolas"/>
                <a:sym typeface="Consolas"/>
              </a:rPr>
            </a:br>
            <a:r>
              <a:rPr lang="pl-PL" sz="1600" b="0" i="0" u="none" strike="noStrike" cap="none">
                <a:solidFill>
                  <a:srgbClr val="000000"/>
                </a:solidFill>
                <a:latin typeface="Consolas"/>
                <a:ea typeface="Consolas"/>
                <a:cs typeface="Consolas"/>
                <a:sym typeface="Consolas"/>
              </a:rPr>
              <a:t> data-sly-call</a:t>
            </a:r>
            <a:r>
              <a:rPr lang="pl-PL" sz="1600" b="0" i="0" u="none" strike="noStrike" cap="none">
                <a:solidFill>
                  <a:schemeClr val="accent1"/>
                </a:solidFill>
                <a:latin typeface="Consolas"/>
                <a:ea typeface="Consolas"/>
                <a:cs typeface="Consolas"/>
                <a:sym typeface="Consolas"/>
              </a:rPr>
              <a:t>=</a:t>
            </a:r>
            <a:r>
              <a:rPr lang="pl-PL" sz="1600" b="0" i="0" u="none" strike="noStrike" cap="none">
                <a:solidFill>
                  <a:srgbClr val="800000"/>
                </a:solidFill>
                <a:latin typeface="Consolas"/>
                <a:ea typeface="Consolas"/>
                <a:cs typeface="Consolas"/>
                <a:sym typeface="Consolas"/>
              </a:rPr>
              <a:t>"${renderer.displayValidationResult @ validationResult = validationResult}”</a:t>
            </a:r>
            <a:r>
              <a:rPr lang="pl-PL" sz="1600" b="0" i="0" u="none" strike="noStrike" cap="none">
                <a:solidFill>
                  <a:schemeClr val="accent1"/>
                </a:solidFill>
                <a:latin typeface="Consolas"/>
                <a:ea typeface="Consolas"/>
                <a:cs typeface="Consolas"/>
                <a:sym typeface="Consolas"/>
              </a:rPr>
              <a:t> /&gt;</a:t>
            </a:r>
          </a:p>
        </p:txBody>
      </p:sp>
      <p:sp>
        <p:nvSpPr>
          <p:cNvPr id="830" name="Shape 830"/>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dirty="0" smtClean="0">
                <a:solidFill>
                  <a:schemeClr val="dk2"/>
                </a:solidFill>
                <a:latin typeface="Arial"/>
                <a:ea typeface="Arial"/>
                <a:cs typeface="Arial"/>
                <a:sym typeface="Arial"/>
              </a:rPr>
              <a:t>AEM Development with HTL and Sling Models</a:t>
            </a:r>
            <a:endParaRPr lang="pl-PL" sz="1000" dirty="0">
              <a:solidFill>
                <a:schemeClr val="dk2"/>
              </a:solidFill>
              <a:latin typeface="Arial"/>
              <a:ea typeface="Arial"/>
              <a:cs typeface="Arial"/>
              <a:sym typeface="Arial"/>
            </a:endParaRPr>
          </a:p>
        </p:txBody>
      </p:sp>
      <p:sp>
        <p:nvSpPr>
          <p:cNvPr id="831" name="Shape 831"/>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a:solidFill>
                  <a:schemeClr val="accent1"/>
                </a:solidFill>
                <a:latin typeface="Arial"/>
                <a:ea typeface="Arial"/>
                <a:cs typeface="Arial"/>
                <a:sym typeface="Arial"/>
              </a:rPr>
              <a:t>57</a:t>
            </a:fld>
            <a:endParaRPr lang="pl-PL" sz="1000" b="1">
              <a:solidFill>
                <a:schemeClr val="accent1"/>
              </a:solidFill>
              <a:latin typeface="Arial"/>
              <a:ea typeface="Arial"/>
              <a:cs typeface="Arial"/>
              <a:sym typeface="Arial"/>
            </a:endParaRPr>
          </a:p>
        </p:txBody>
      </p:sp>
    </p:spTree>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Shape 837"/>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dirty="0" smtClean="0">
                <a:solidFill>
                  <a:schemeClr val="dk2"/>
                </a:solidFill>
                <a:latin typeface="Arial"/>
                <a:ea typeface="Arial"/>
                <a:cs typeface="Arial"/>
                <a:sym typeface="Arial"/>
              </a:rPr>
              <a:t>AEM Development with HTL and Sling Models</a:t>
            </a:r>
            <a:endParaRPr lang="pl-PL" sz="1000" dirty="0">
              <a:solidFill>
                <a:schemeClr val="dk2"/>
              </a:solidFill>
              <a:latin typeface="Arial"/>
              <a:ea typeface="Arial"/>
              <a:cs typeface="Arial"/>
              <a:sym typeface="Arial"/>
            </a:endParaRPr>
          </a:p>
        </p:txBody>
      </p:sp>
      <p:sp>
        <p:nvSpPr>
          <p:cNvPr id="838" name="Shape 838"/>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a:solidFill>
                  <a:schemeClr val="accent1"/>
                </a:solidFill>
                <a:latin typeface="Arial"/>
                <a:ea typeface="Arial"/>
                <a:cs typeface="Arial"/>
                <a:sym typeface="Arial"/>
              </a:rPr>
              <a:t>58</a:t>
            </a:fld>
            <a:endParaRPr lang="pl-PL" sz="1000" b="1">
              <a:solidFill>
                <a:schemeClr val="accent1"/>
              </a:solidFill>
              <a:latin typeface="Arial"/>
              <a:ea typeface="Arial"/>
              <a:cs typeface="Arial"/>
              <a:sym typeface="Arial"/>
            </a:endParaRPr>
          </a:p>
        </p:txBody>
      </p:sp>
      <p:pic>
        <p:nvPicPr>
          <p:cNvPr id="839" name="Shape 839"/>
          <p:cNvPicPr preferRelativeResize="0">
            <a:picLocks noGrp="1"/>
          </p:cNvPicPr>
          <p:nvPr>
            <p:ph type="pic" idx="2"/>
          </p:nvPr>
        </p:nvPicPr>
        <p:blipFill rotWithShape="1">
          <a:blip r:embed="rId3">
            <a:alphaModFix/>
          </a:blip>
          <a:srcRect t="13530" b="13531"/>
          <a:stretch/>
        </p:blipFill>
        <p:spPr>
          <a:xfrm>
            <a:off x="0" y="0"/>
            <a:ext cx="12192000" cy="6345238"/>
          </a:xfrm>
          <a:prstGeom prst="rect">
            <a:avLst/>
          </a:prstGeom>
          <a:noFill/>
          <a:ln>
            <a:noFill/>
          </a:ln>
        </p:spPr>
      </p:pic>
      <p:sp>
        <p:nvSpPr>
          <p:cNvPr id="840" name="Shape 840"/>
          <p:cNvSpPr txBox="1">
            <a:spLocks noGrp="1"/>
          </p:cNvSpPr>
          <p:nvPr>
            <p:ph type="ctrTitle"/>
          </p:nvPr>
        </p:nvSpPr>
        <p:spPr>
          <a:xfrm>
            <a:off x="482534" y="1399823"/>
            <a:ext cx="7517024" cy="4488564"/>
          </a:xfrm>
          <a:prstGeom prst="rect">
            <a:avLst/>
          </a:prstGeom>
          <a:noFill/>
          <a:ln>
            <a:noFill/>
          </a:ln>
        </p:spPr>
        <p:txBody>
          <a:bodyPr wrap="square" lIns="0" tIns="0" rIns="0" bIns="0" anchor="b" anchorCtr="0">
            <a:noAutofit/>
          </a:bodyPr>
          <a:lstStyle/>
          <a:p>
            <a:pPr marL="0" marR="0" lvl="0" indent="0" algn="l" rtl="0">
              <a:lnSpc>
                <a:spcPct val="100000"/>
              </a:lnSpc>
              <a:spcBef>
                <a:spcPts val="0"/>
              </a:spcBef>
              <a:buClr>
                <a:schemeClr val="dk1"/>
              </a:buClr>
              <a:buSzPct val="25000"/>
              <a:buFont typeface="Arial"/>
              <a:buNone/>
            </a:pPr>
            <a:r>
              <a:rPr lang="pl-PL" sz="2800" b="1" i="0" u="none" strike="noStrike" cap="none">
                <a:solidFill>
                  <a:schemeClr val="dk1"/>
                </a:solidFill>
                <a:latin typeface="Arial"/>
                <a:ea typeface="Arial"/>
                <a:cs typeface="Arial"/>
                <a:sym typeface="Arial"/>
              </a:rPr>
              <a:t>Exercise</a:t>
            </a:r>
          </a:p>
        </p:txBody>
      </p:sp>
    </p:spTree>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pic>
        <p:nvPicPr>
          <p:cNvPr id="845" name="Shape 845"/>
          <p:cNvPicPr preferRelativeResize="0">
            <a:picLocks noGrp="1"/>
          </p:cNvPicPr>
          <p:nvPr>
            <p:ph type="pic" idx="2"/>
          </p:nvPr>
        </p:nvPicPr>
        <p:blipFill rotWithShape="1">
          <a:blip r:embed="rId3">
            <a:alphaModFix/>
          </a:blip>
          <a:srcRect t="10997" b="10996"/>
          <a:stretch/>
        </p:blipFill>
        <p:spPr>
          <a:xfrm>
            <a:off x="0" y="1774"/>
            <a:ext cx="12201234" cy="6345238"/>
          </a:xfrm>
          <a:prstGeom prst="rect">
            <a:avLst/>
          </a:prstGeom>
          <a:noFill/>
          <a:ln>
            <a:noFill/>
          </a:ln>
        </p:spPr>
      </p:pic>
      <p:sp>
        <p:nvSpPr>
          <p:cNvPr id="846" name="Shape 846"/>
          <p:cNvSpPr txBox="1">
            <a:spLocks noGrp="1"/>
          </p:cNvSpPr>
          <p:nvPr>
            <p:ph type="ctrTitle"/>
          </p:nvPr>
        </p:nvSpPr>
        <p:spPr>
          <a:xfrm>
            <a:off x="6801837" y="2535828"/>
            <a:ext cx="4380176" cy="2168372"/>
          </a:xfrm>
          <a:prstGeom prst="rect">
            <a:avLst/>
          </a:prstGeom>
          <a:noFill/>
          <a:ln>
            <a:noFill/>
          </a:ln>
        </p:spPr>
        <p:txBody>
          <a:bodyPr wrap="square" lIns="0" tIns="0" rIns="0" bIns="0" anchor="b" anchorCtr="0">
            <a:noAutofit/>
          </a:bodyPr>
          <a:lstStyle/>
          <a:p>
            <a:pPr marL="0" marR="0" lvl="0" indent="0" algn="l" rtl="0">
              <a:lnSpc>
                <a:spcPct val="100000"/>
              </a:lnSpc>
              <a:spcBef>
                <a:spcPts val="0"/>
              </a:spcBef>
              <a:buClr>
                <a:schemeClr val="lt1"/>
              </a:buClr>
              <a:buSzPct val="25000"/>
              <a:buFont typeface="Arial"/>
              <a:buNone/>
            </a:pPr>
            <a:r>
              <a:rPr lang="pl-PL" sz="2800" b="1" i="0" u="none" strike="noStrike" cap="none">
                <a:solidFill>
                  <a:schemeClr val="lt1"/>
                </a:solidFill>
                <a:latin typeface="Arial"/>
                <a:ea typeface="Arial"/>
                <a:cs typeface="Arial"/>
                <a:sym typeface="Arial"/>
              </a:rPr>
              <a:t>Sling Models - Part 2 </a:t>
            </a:r>
          </a:p>
        </p:txBody>
      </p:sp>
      <p:sp>
        <p:nvSpPr>
          <p:cNvPr id="847" name="Shape 847"/>
          <p:cNvSpPr txBox="1">
            <a:spLocks noGrp="1"/>
          </p:cNvSpPr>
          <p:nvPr>
            <p:ph type="subTitle" idx="1"/>
          </p:nvPr>
        </p:nvSpPr>
        <p:spPr>
          <a:xfrm>
            <a:off x="6801836" y="4833701"/>
            <a:ext cx="4380177" cy="42418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200" b="0" i="0" u="none" strike="noStrike" cap="none">
                <a:solidFill>
                  <a:schemeClr val="lt1"/>
                </a:solidFill>
                <a:latin typeface="Arial"/>
                <a:ea typeface="Arial"/>
                <a:cs typeface="Arial"/>
                <a:sym typeface="Arial"/>
              </a:rPr>
              <a:t>More features </a:t>
            </a:r>
          </a:p>
        </p:txBody>
      </p:sp>
      <p:sp>
        <p:nvSpPr>
          <p:cNvPr id="848" name="Shape 848"/>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dirty="0" smtClean="0">
                <a:solidFill>
                  <a:schemeClr val="dk2"/>
                </a:solidFill>
                <a:latin typeface="Arial"/>
                <a:ea typeface="Arial"/>
                <a:cs typeface="Arial"/>
                <a:sym typeface="Arial"/>
              </a:rPr>
              <a:t>AEM Development with HTL and Sling Models</a:t>
            </a:r>
            <a:endParaRPr lang="pl-PL" sz="1000" dirty="0">
              <a:solidFill>
                <a:schemeClr val="dk2"/>
              </a:solidFill>
              <a:latin typeface="Arial"/>
              <a:ea typeface="Arial"/>
              <a:cs typeface="Arial"/>
              <a:sym typeface="Arial"/>
            </a:endParaRPr>
          </a:p>
        </p:txBody>
      </p:sp>
      <p:sp>
        <p:nvSpPr>
          <p:cNvPr id="849" name="Shape 849"/>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a:solidFill>
                  <a:schemeClr val="accent1"/>
                </a:solidFill>
                <a:latin typeface="Arial"/>
                <a:ea typeface="Arial"/>
                <a:cs typeface="Arial"/>
                <a:sym typeface="Arial"/>
              </a:rPr>
              <a:t>59</a:t>
            </a:fld>
            <a:endParaRPr lang="pl-PL" sz="1000" b="1">
              <a:solidFill>
                <a:schemeClr val="accent1"/>
              </a:solidFill>
              <a:latin typeface="Arial"/>
              <a:ea typeface="Arial"/>
              <a:cs typeface="Arial"/>
              <a:sym typeface="Arial"/>
            </a:endParaRPr>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479425" y="53776"/>
            <a:ext cx="9880900" cy="919732"/>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400" b="1" i="0" u="none" strike="noStrike" cap="none">
                <a:solidFill>
                  <a:schemeClr val="lt1"/>
                </a:solidFill>
                <a:latin typeface="Arial"/>
                <a:ea typeface="Arial"/>
                <a:cs typeface="Arial"/>
                <a:sym typeface="Arial"/>
              </a:rPr>
              <a:t>The Project Object Model</a:t>
            </a:r>
          </a:p>
        </p:txBody>
      </p:sp>
      <p:sp>
        <p:nvSpPr>
          <p:cNvPr id="276" name="Shape 276"/>
          <p:cNvSpPr txBox="1">
            <a:spLocks noGrp="1"/>
          </p:cNvSpPr>
          <p:nvPr>
            <p:ph type="body" idx="1"/>
          </p:nvPr>
        </p:nvSpPr>
        <p:spPr>
          <a:xfrm>
            <a:off x="479425" y="1268414"/>
            <a:ext cx="11233150" cy="5076824"/>
          </a:xfrm>
          <a:prstGeom prst="rect">
            <a:avLst/>
          </a:prstGeom>
          <a:noFill/>
          <a:ln>
            <a:noFill/>
          </a:ln>
        </p:spPr>
        <p:txBody>
          <a:bodyPr wrap="square" lIns="0" tIns="0" rIns="0" bIns="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pl-PL" sz="2200" b="0" i="0" u="none" strike="noStrike" cap="none">
                <a:solidFill>
                  <a:schemeClr val="dk1"/>
                </a:solidFill>
                <a:latin typeface="Arial"/>
                <a:ea typeface="Arial"/>
                <a:cs typeface="Arial"/>
                <a:sym typeface="Arial"/>
              </a:rPr>
              <a:t>Fundamental unit of work in Maven</a:t>
            </a:r>
          </a:p>
          <a:p>
            <a:pPr marL="342900" marR="0" lvl="0" indent="-342900" algn="l" rtl="0">
              <a:lnSpc>
                <a:spcPct val="100000"/>
              </a:lnSpc>
              <a:spcBef>
                <a:spcPts val="1200"/>
              </a:spcBef>
              <a:spcAft>
                <a:spcPts val="0"/>
              </a:spcAft>
              <a:buClr>
                <a:schemeClr val="dk1"/>
              </a:buClr>
              <a:buSzPct val="100000"/>
              <a:buFont typeface="Arial"/>
              <a:buChar char="•"/>
            </a:pPr>
            <a:r>
              <a:rPr lang="pl-PL" sz="2200" b="0" i="0" u="none" strike="noStrike" cap="none">
                <a:solidFill>
                  <a:schemeClr val="dk1"/>
                </a:solidFill>
                <a:latin typeface="Arial"/>
                <a:ea typeface="Arial"/>
                <a:cs typeface="Arial"/>
                <a:sym typeface="Arial"/>
              </a:rPr>
              <a:t>An XML file centralising the information about the project</a:t>
            </a:r>
          </a:p>
          <a:p>
            <a:pPr marL="342900" marR="0" lvl="0" indent="-342900" algn="l" rtl="0">
              <a:lnSpc>
                <a:spcPct val="100000"/>
              </a:lnSpc>
              <a:spcBef>
                <a:spcPts val="1200"/>
              </a:spcBef>
              <a:spcAft>
                <a:spcPts val="0"/>
              </a:spcAft>
              <a:buClr>
                <a:schemeClr val="dk1"/>
              </a:buClr>
              <a:buSzPct val="100000"/>
              <a:buFont typeface="Arial"/>
              <a:buChar char="•"/>
            </a:pPr>
            <a:r>
              <a:rPr lang="pl-PL" sz="2200" b="0" i="0" u="none" strike="noStrike" cap="none">
                <a:solidFill>
                  <a:schemeClr val="dk1"/>
                </a:solidFill>
                <a:latin typeface="Arial"/>
                <a:ea typeface="Arial"/>
                <a:cs typeface="Arial"/>
                <a:sym typeface="Arial"/>
              </a:rPr>
              <a:t>Inheritance</a:t>
            </a:r>
          </a:p>
          <a:p>
            <a:pPr marL="615950" marR="0" lvl="2" indent="-349250" algn="l" rtl="0">
              <a:lnSpc>
                <a:spcPct val="100000"/>
              </a:lnSpc>
              <a:spcBef>
                <a:spcPts val="600"/>
              </a:spcBef>
              <a:spcAft>
                <a:spcPts val="0"/>
              </a:spcAft>
              <a:buClr>
                <a:schemeClr val="accent1"/>
              </a:buClr>
              <a:buSzPct val="100000"/>
              <a:buFont typeface="Arial"/>
              <a:buChar char="•"/>
            </a:pPr>
            <a:r>
              <a:rPr lang="pl-PL" sz="2000" b="0" i="0" u="none" strike="noStrike" cap="none">
                <a:solidFill>
                  <a:schemeClr val="dk1"/>
                </a:solidFill>
                <a:latin typeface="Arial"/>
                <a:ea typeface="Arial"/>
                <a:cs typeface="Arial"/>
                <a:sym typeface="Arial"/>
              </a:rPr>
              <a:t>Super POM</a:t>
            </a:r>
          </a:p>
          <a:p>
            <a:pPr marL="615950" marR="0" lvl="2" indent="-349250" algn="l" rtl="0">
              <a:lnSpc>
                <a:spcPct val="100000"/>
              </a:lnSpc>
              <a:spcBef>
                <a:spcPts val="600"/>
              </a:spcBef>
              <a:buClr>
                <a:schemeClr val="accent1"/>
              </a:buClr>
              <a:buSzPct val="100000"/>
              <a:buFont typeface="Arial"/>
              <a:buChar char="•"/>
            </a:pPr>
            <a:r>
              <a:rPr lang="pl-PL" sz="2000" b="0" i="0" u="none" strike="noStrike" cap="none">
                <a:solidFill>
                  <a:schemeClr val="dk1"/>
                </a:solidFill>
                <a:latin typeface="Arial"/>
                <a:ea typeface="Arial"/>
                <a:cs typeface="Arial"/>
                <a:sym typeface="Arial"/>
              </a:rPr>
              <a:t>Project Parent</a:t>
            </a:r>
          </a:p>
        </p:txBody>
      </p:sp>
      <p:sp>
        <p:nvSpPr>
          <p:cNvPr id="277" name="Shape 277"/>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b="0" i="0" u="none" strike="noStrike" cap="none" dirty="0" smtClean="0">
                <a:solidFill>
                  <a:schemeClr val="dk2"/>
                </a:solidFill>
                <a:latin typeface="Arial"/>
                <a:ea typeface="Arial"/>
                <a:cs typeface="Arial"/>
                <a:sym typeface="Arial"/>
              </a:rPr>
              <a:t>AEM Development with HTL and Sling Models</a:t>
            </a:r>
            <a:endParaRPr lang="pl-PL" sz="1000" b="0" i="0" u="none" strike="noStrike" cap="none" dirty="0">
              <a:solidFill>
                <a:schemeClr val="dk2"/>
              </a:solidFill>
              <a:latin typeface="Arial"/>
              <a:ea typeface="Arial"/>
              <a:cs typeface="Arial"/>
              <a:sym typeface="Arial"/>
            </a:endParaRPr>
          </a:p>
        </p:txBody>
      </p:sp>
      <p:sp>
        <p:nvSpPr>
          <p:cNvPr id="278" name="Shape 278"/>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i="0" u="none" strike="noStrike" cap="none">
                <a:solidFill>
                  <a:schemeClr val="accent1"/>
                </a:solidFill>
                <a:latin typeface="Arial"/>
                <a:ea typeface="Arial"/>
                <a:cs typeface="Arial"/>
                <a:sym typeface="Arial"/>
              </a:rPr>
              <a:t>6</a:t>
            </a:fld>
            <a:endParaRPr lang="pl-PL" sz="1000" b="1" i="0" u="none" strike="noStrike" cap="none">
              <a:solidFill>
                <a:schemeClr val="accent1"/>
              </a:solidFill>
              <a:latin typeface="Arial"/>
              <a:ea typeface="Arial"/>
              <a:cs typeface="Arial"/>
              <a:sym typeface="Arial"/>
            </a:endParaRPr>
          </a:p>
        </p:txBody>
      </p:sp>
    </p:spTree>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Shape 855"/>
          <p:cNvSpPr txBox="1">
            <a:spLocks noGrp="1"/>
          </p:cNvSpPr>
          <p:nvPr>
            <p:ph type="title"/>
          </p:nvPr>
        </p:nvSpPr>
        <p:spPr>
          <a:xfrm>
            <a:off x="479425" y="53776"/>
            <a:ext cx="9880900" cy="919732"/>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400" b="1" i="0" u="none" strike="noStrike" cap="none">
                <a:solidFill>
                  <a:schemeClr val="lt1"/>
                </a:solidFill>
                <a:latin typeface="Arial"/>
                <a:ea typeface="Arial"/>
                <a:cs typeface="Arial"/>
                <a:sym typeface="Arial"/>
              </a:rPr>
              <a:t>Dependency Injection</a:t>
            </a:r>
          </a:p>
        </p:txBody>
      </p:sp>
      <p:sp>
        <p:nvSpPr>
          <p:cNvPr id="856" name="Shape 856"/>
          <p:cNvSpPr txBox="1">
            <a:spLocks noGrp="1"/>
          </p:cNvSpPr>
          <p:nvPr>
            <p:ph type="body" idx="1"/>
          </p:nvPr>
        </p:nvSpPr>
        <p:spPr>
          <a:xfrm>
            <a:off x="479425" y="1268414"/>
            <a:ext cx="5469819" cy="5076824"/>
          </a:xfrm>
          <a:prstGeom prst="rect">
            <a:avLst/>
          </a:prstGeom>
          <a:noFill/>
          <a:ln>
            <a:noFill/>
          </a:ln>
        </p:spPr>
        <p:txBody>
          <a:bodyPr wrap="square" lIns="0" tIns="0" rIns="0" bIns="0" anchor="ctr" anchorCtr="0">
            <a:noAutofit/>
          </a:bodyPr>
          <a:lstStyle/>
          <a:p>
            <a:pPr marL="0" marR="0" lvl="0" indent="0" algn="ctr" rtl="0">
              <a:lnSpc>
                <a:spcPct val="100000"/>
              </a:lnSpc>
              <a:spcBef>
                <a:spcPts val="0"/>
              </a:spcBef>
              <a:buClr>
                <a:schemeClr val="accent1"/>
              </a:buClr>
              <a:buSzPct val="25000"/>
              <a:buFont typeface="Arial"/>
              <a:buNone/>
            </a:pPr>
            <a:r>
              <a:rPr lang="pl-PL" sz="29600" b="0" i="0" u="none" strike="noStrike" cap="none">
                <a:solidFill>
                  <a:schemeClr val="accent1"/>
                </a:solidFill>
                <a:latin typeface="Arial"/>
                <a:ea typeface="Arial"/>
                <a:cs typeface="Arial"/>
                <a:sym typeface="Arial"/>
              </a:rPr>
              <a:t>?</a:t>
            </a:r>
          </a:p>
        </p:txBody>
      </p:sp>
      <p:sp>
        <p:nvSpPr>
          <p:cNvPr id="857" name="Shape 857"/>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dirty="0" smtClean="0">
                <a:solidFill>
                  <a:schemeClr val="dk2"/>
                </a:solidFill>
                <a:latin typeface="Arial"/>
                <a:ea typeface="Arial"/>
                <a:cs typeface="Arial"/>
                <a:sym typeface="Arial"/>
              </a:rPr>
              <a:t>AEM Development with HTL and Sling Models</a:t>
            </a:r>
            <a:endParaRPr lang="pl-PL" sz="1000" dirty="0">
              <a:solidFill>
                <a:schemeClr val="dk2"/>
              </a:solidFill>
              <a:latin typeface="Arial"/>
              <a:ea typeface="Arial"/>
              <a:cs typeface="Arial"/>
              <a:sym typeface="Arial"/>
            </a:endParaRPr>
          </a:p>
        </p:txBody>
      </p:sp>
      <p:sp>
        <p:nvSpPr>
          <p:cNvPr id="858" name="Shape 858"/>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a:solidFill>
                  <a:schemeClr val="accent1"/>
                </a:solidFill>
                <a:latin typeface="Arial"/>
                <a:ea typeface="Arial"/>
                <a:cs typeface="Arial"/>
                <a:sym typeface="Arial"/>
              </a:rPr>
              <a:t>60</a:t>
            </a:fld>
            <a:endParaRPr lang="pl-PL" sz="1000" b="1">
              <a:solidFill>
                <a:schemeClr val="accent1"/>
              </a:solidFill>
              <a:latin typeface="Arial"/>
              <a:ea typeface="Arial"/>
              <a:cs typeface="Arial"/>
              <a:sym typeface="Arial"/>
            </a:endParaRPr>
          </a:p>
        </p:txBody>
      </p:sp>
      <p:pic>
        <p:nvPicPr>
          <p:cNvPr id="859" name="Shape 859"/>
          <p:cNvPicPr preferRelativeResize="0">
            <a:picLocks noGrp="1"/>
          </p:cNvPicPr>
          <p:nvPr>
            <p:ph type="body" idx="2"/>
          </p:nvPr>
        </p:nvPicPr>
        <p:blipFill rotWithShape="1">
          <a:blip r:embed="rId3">
            <a:alphaModFix/>
          </a:blip>
          <a:srcRect t="3598" b="3597"/>
          <a:stretch/>
        </p:blipFill>
        <p:spPr>
          <a:xfrm>
            <a:off x="6242756" y="1268414"/>
            <a:ext cx="5469819" cy="5076824"/>
          </a:xfrm>
          <a:prstGeom prst="rect">
            <a:avLst/>
          </a:prstGeom>
          <a:noFill/>
          <a:ln>
            <a:noFill/>
          </a:ln>
        </p:spPr>
      </p:pic>
    </p:spTree>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Shape 865"/>
          <p:cNvSpPr txBox="1">
            <a:spLocks noGrp="1"/>
          </p:cNvSpPr>
          <p:nvPr>
            <p:ph type="title"/>
          </p:nvPr>
        </p:nvSpPr>
        <p:spPr>
          <a:xfrm>
            <a:off x="479425" y="53776"/>
            <a:ext cx="9880900" cy="919732"/>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400" b="1" i="0" u="none" strike="noStrike" cap="none">
                <a:solidFill>
                  <a:schemeClr val="lt1"/>
                </a:solidFill>
                <a:latin typeface="Arial"/>
                <a:ea typeface="Arial"/>
                <a:cs typeface="Arial"/>
                <a:sym typeface="Arial"/>
              </a:rPr>
              <a:t>Build-in Injectors</a:t>
            </a:r>
          </a:p>
        </p:txBody>
      </p:sp>
      <p:sp>
        <p:nvSpPr>
          <p:cNvPr id="866" name="Shape 866"/>
          <p:cNvSpPr txBox="1">
            <a:spLocks noGrp="1"/>
          </p:cNvSpPr>
          <p:nvPr>
            <p:ph type="body" idx="1"/>
          </p:nvPr>
        </p:nvSpPr>
        <p:spPr>
          <a:xfrm>
            <a:off x="479425" y="1268414"/>
            <a:ext cx="11233150" cy="3877121"/>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chemeClr val="accent1"/>
              </a:buClr>
              <a:buSzPct val="25000"/>
              <a:buFont typeface="Arial"/>
              <a:buNone/>
            </a:pPr>
            <a:r>
              <a:rPr lang="pl-PL" sz="1800" b="0" i="0" u="none" strike="noStrike" cap="none">
                <a:solidFill>
                  <a:schemeClr val="accent1"/>
                </a:solidFill>
                <a:latin typeface="Arial"/>
                <a:ea typeface="Arial"/>
                <a:cs typeface="Arial"/>
                <a:sym typeface="Arial"/>
              </a:rPr>
              <a:t>Sling Models comes with couple of predefined injectors, you can easily inject values with these annotation. </a:t>
            </a:r>
          </a:p>
          <a:p>
            <a:pPr marL="0" marR="0" lvl="0" indent="0" algn="l" rtl="0">
              <a:lnSpc>
                <a:spcPct val="100000"/>
              </a:lnSpc>
              <a:spcBef>
                <a:spcPts val="1200"/>
              </a:spcBef>
              <a:buClr>
                <a:schemeClr val="accent1"/>
              </a:buClr>
              <a:buSzPct val="25000"/>
              <a:buFont typeface="Arial"/>
              <a:buNone/>
            </a:pPr>
            <a:endParaRPr sz="2200" b="1" i="0" u="none" strike="noStrike" cap="none">
              <a:solidFill>
                <a:schemeClr val="accent1"/>
              </a:solidFill>
              <a:latin typeface="Arial"/>
              <a:ea typeface="Arial"/>
              <a:cs typeface="Arial"/>
              <a:sym typeface="Arial"/>
            </a:endParaRPr>
          </a:p>
        </p:txBody>
      </p:sp>
      <p:sp>
        <p:nvSpPr>
          <p:cNvPr id="867" name="Shape 867"/>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dirty="0" smtClean="0">
                <a:solidFill>
                  <a:schemeClr val="dk2"/>
                </a:solidFill>
                <a:latin typeface="Arial"/>
                <a:ea typeface="Arial"/>
                <a:cs typeface="Arial"/>
                <a:sym typeface="Arial"/>
              </a:rPr>
              <a:t>AEM Development with HTL and Sling Models</a:t>
            </a:r>
            <a:endParaRPr lang="pl-PL" sz="1000" dirty="0">
              <a:solidFill>
                <a:schemeClr val="dk2"/>
              </a:solidFill>
              <a:latin typeface="Arial"/>
              <a:ea typeface="Arial"/>
              <a:cs typeface="Arial"/>
              <a:sym typeface="Arial"/>
            </a:endParaRPr>
          </a:p>
        </p:txBody>
      </p:sp>
      <p:sp>
        <p:nvSpPr>
          <p:cNvPr id="868" name="Shape 868"/>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a:solidFill>
                  <a:schemeClr val="accent1"/>
                </a:solidFill>
                <a:latin typeface="Arial"/>
                <a:ea typeface="Arial"/>
                <a:cs typeface="Arial"/>
                <a:sym typeface="Arial"/>
              </a:rPr>
              <a:t>61</a:t>
            </a:fld>
            <a:endParaRPr lang="pl-PL" sz="1000" b="1">
              <a:solidFill>
                <a:schemeClr val="accent1"/>
              </a:solidFill>
              <a:latin typeface="Arial"/>
              <a:ea typeface="Arial"/>
              <a:cs typeface="Arial"/>
              <a:sym typeface="Arial"/>
            </a:endParaRPr>
          </a:p>
        </p:txBody>
      </p:sp>
      <p:graphicFrame>
        <p:nvGraphicFramePr>
          <p:cNvPr id="869" name="Shape 869"/>
          <p:cNvGraphicFramePr/>
          <p:nvPr/>
        </p:nvGraphicFramePr>
        <p:xfrm>
          <a:off x="488439" y="1834588"/>
          <a:ext cx="11125575" cy="3082995"/>
        </p:xfrm>
        <a:graphic>
          <a:graphicData uri="http://schemas.openxmlformats.org/drawingml/2006/table">
            <a:tbl>
              <a:tblPr firstRow="1" bandRow="1">
                <a:noFill/>
                <a:tableStyleId>{F49FE7CE-F898-42DA-9A98-940C74CE7C45}</a:tableStyleId>
              </a:tblPr>
              <a:tblGrid>
                <a:gridCol w="2344500"/>
                <a:gridCol w="8781075"/>
              </a:tblGrid>
              <a:tr h="675600">
                <a:tc>
                  <a:txBody>
                    <a:bodyPr/>
                    <a:lstStyle/>
                    <a:p>
                      <a:pPr marL="0" marR="0" lvl="0" indent="0" algn="l" rtl="0">
                        <a:spcBef>
                          <a:spcPts val="0"/>
                        </a:spcBef>
                        <a:buSzPct val="25000"/>
                        <a:buNone/>
                      </a:pPr>
                      <a:r>
                        <a:rPr lang="pl-PL" sz="1400"/>
                        <a:t>Annotation</a:t>
                      </a:r>
                    </a:p>
                  </a:txBody>
                  <a:tcPr marL="91450" marR="91450" marT="45725" marB="45725"/>
                </a:tc>
                <a:tc>
                  <a:txBody>
                    <a:bodyPr/>
                    <a:lstStyle/>
                    <a:p>
                      <a:pPr marL="0" marR="0" lvl="0" indent="0" algn="l" rtl="0">
                        <a:spcBef>
                          <a:spcPts val="0"/>
                        </a:spcBef>
                        <a:buSzPct val="25000"/>
                        <a:buNone/>
                      </a:pPr>
                      <a:r>
                        <a:rPr lang="pl-PL" sz="1400"/>
                        <a:t>Description</a:t>
                      </a:r>
                    </a:p>
                  </a:txBody>
                  <a:tcPr marL="91450" marR="91450" marT="45725" marB="45725"/>
                </a:tc>
              </a:tr>
              <a:tr h="377400">
                <a:tc>
                  <a:txBody>
                    <a:bodyPr/>
                    <a:lstStyle/>
                    <a:p>
                      <a:pPr marL="0" marR="0" lvl="0" indent="0" algn="l" rtl="0">
                        <a:spcBef>
                          <a:spcPts val="0"/>
                        </a:spcBef>
                        <a:buSzPct val="25000"/>
                        <a:buNone/>
                      </a:pPr>
                      <a:r>
                        <a:rPr lang="pl-PL" sz="1400">
                          <a:latin typeface="Consolas"/>
                          <a:ea typeface="Consolas"/>
                          <a:cs typeface="Consolas"/>
                          <a:sym typeface="Consolas"/>
                        </a:rPr>
                        <a:t>@Self</a:t>
                      </a:r>
                    </a:p>
                  </a:txBody>
                  <a:tcPr marL="91450" marR="91450" marT="45725" marB="45725"/>
                </a:tc>
                <a:tc>
                  <a:txBody>
                    <a:bodyPr/>
                    <a:lstStyle/>
                    <a:p>
                      <a:pPr marL="0" marR="0" lvl="0" indent="0" algn="l" rtl="0">
                        <a:spcBef>
                          <a:spcPts val="0"/>
                        </a:spcBef>
                        <a:buSzPct val="25000"/>
                        <a:buNone/>
                      </a:pPr>
                      <a:r>
                        <a:rPr lang="pl-PL" sz="1400"/>
                        <a:t>Injects the adaptable object itself </a:t>
                      </a:r>
                    </a:p>
                  </a:txBody>
                  <a:tcPr marL="91450" marR="91450" marT="45725" marB="45725"/>
                </a:tc>
              </a:tr>
              <a:tr h="401650">
                <a:tc>
                  <a:txBody>
                    <a:bodyPr/>
                    <a:lstStyle/>
                    <a:p>
                      <a:pPr marL="0" marR="0" lvl="0" indent="0" algn="l" rtl="0">
                        <a:spcBef>
                          <a:spcPts val="0"/>
                        </a:spcBef>
                        <a:buSzPct val="25000"/>
                        <a:buNone/>
                      </a:pPr>
                      <a:r>
                        <a:rPr lang="pl-PL" sz="1400">
                          <a:latin typeface="Consolas"/>
                          <a:ea typeface="Consolas"/>
                          <a:cs typeface="Consolas"/>
                          <a:sym typeface="Consolas"/>
                        </a:rPr>
                        <a:t>@ChildResource</a:t>
                      </a:r>
                    </a:p>
                  </a:txBody>
                  <a:tcPr marL="91450" marR="91450" marT="45725" marB="45725"/>
                </a:tc>
                <a:tc>
                  <a:txBody>
                    <a:bodyPr/>
                    <a:lstStyle/>
                    <a:p>
                      <a:pPr marL="0" marR="0" lvl="0" indent="0" algn="l" rtl="0">
                        <a:spcBef>
                          <a:spcPts val="0"/>
                        </a:spcBef>
                        <a:buSzPct val="25000"/>
                        <a:buNone/>
                      </a:pPr>
                      <a:r>
                        <a:rPr lang="pl-PL" sz="1400"/>
                        <a:t>Gets a child resource by name.</a:t>
                      </a:r>
                    </a:p>
                  </a:txBody>
                  <a:tcPr marL="91450" marR="91450" marT="45725" marB="45725"/>
                </a:tc>
              </a:tr>
              <a:tr h="401650">
                <a:tc>
                  <a:txBody>
                    <a:bodyPr/>
                    <a:lstStyle/>
                    <a:p>
                      <a:pPr marL="0" marR="0" lvl="0" indent="0" algn="l" rtl="0">
                        <a:spcBef>
                          <a:spcPts val="0"/>
                        </a:spcBef>
                        <a:buSzPct val="25000"/>
                        <a:buNone/>
                      </a:pPr>
                      <a:r>
                        <a:rPr lang="pl-PL" sz="1400">
                          <a:latin typeface="Consolas"/>
                          <a:ea typeface="Consolas"/>
                          <a:cs typeface="Consolas"/>
                          <a:sym typeface="Consolas"/>
                        </a:rPr>
                        <a:t>@ValueMapValue</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Arial"/>
                        <a:buNone/>
                      </a:pPr>
                      <a:r>
                        <a:rPr lang="pl-PL" sz="1400"/>
                        <a:t>Gets a property from a ValueMap by name.</a:t>
                      </a:r>
                    </a:p>
                    <a:p>
                      <a:pPr marL="0" marR="0" lvl="0" indent="0" algn="l" rtl="0">
                        <a:spcBef>
                          <a:spcPts val="0"/>
                        </a:spcBef>
                        <a:buSzPct val="25000"/>
                        <a:buNone/>
                      </a:pPr>
                      <a:endParaRPr sz="1400"/>
                    </a:p>
                  </a:txBody>
                  <a:tcPr marL="91450" marR="91450" marT="45725" marB="45725"/>
                </a:tc>
              </a:tr>
              <a:tr h="415425">
                <a:tc>
                  <a:txBody>
                    <a:bodyPr/>
                    <a:lstStyle/>
                    <a:p>
                      <a:pPr marL="0" marR="0" lvl="0" indent="0" algn="l" rtl="0">
                        <a:spcBef>
                          <a:spcPts val="0"/>
                        </a:spcBef>
                        <a:buSzPct val="25000"/>
                        <a:buNone/>
                      </a:pPr>
                      <a:r>
                        <a:rPr lang="pl-PL" sz="1400">
                          <a:latin typeface="Consolas"/>
                          <a:ea typeface="Consolas"/>
                          <a:cs typeface="Consolas"/>
                          <a:sym typeface="Consolas"/>
                        </a:rPr>
                        <a:t>@OSGiService</a:t>
                      </a:r>
                    </a:p>
                  </a:txBody>
                  <a:tcPr marL="91450" marR="91450" marT="45725" marB="45725"/>
                </a:tc>
                <a:tc>
                  <a:txBody>
                    <a:bodyPr/>
                    <a:lstStyle/>
                    <a:p>
                      <a:pPr marL="0" marR="0" lvl="0" indent="0" algn="l" rtl="0">
                        <a:spcBef>
                          <a:spcPts val="0"/>
                        </a:spcBef>
                        <a:buSzPct val="25000"/>
                        <a:buNone/>
                      </a:pPr>
                      <a:r>
                        <a:rPr lang="pl-PL" sz="1400"/>
                        <a:t>Lookup services based on class name.</a:t>
                      </a:r>
                    </a:p>
                  </a:txBody>
                  <a:tcPr marL="91450" marR="91450" marT="45725" marB="45725"/>
                </a:tc>
              </a:tr>
              <a:tr h="336525">
                <a:tc>
                  <a:txBody>
                    <a:bodyPr/>
                    <a:lstStyle/>
                    <a:p>
                      <a:pPr marL="0" marR="0" lvl="0" indent="0" algn="l" rtl="0">
                        <a:spcBef>
                          <a:spcPts val="0"/>
                        </a:spcBef>
                        <a:buSzPct val="25000"/>
                        <a:buNone/>
                      </a:pPr>
                      <a:r>
                        <a:rPr lang="pl-PL" sz="1400">
                          <a:latin typeface="Consolas"/>
                          <a:ea typeface="Consolas"/>
                          <a:cs typeface="Consolas"/>
                          <a:sym typeface="Consolas"/>
                        </a:rPr>
                        <a:t>@RequestAttribute</a:t>
                      </a:r>
                    </a:p>
                  </a:txBody>
                  <a:tcPr marL="91450" marR="91450" marT="45725" marB="45725"/>
                </a:tc>
                <a:tc>
                  <a:txBody>
                    <a:bodyPr/>
                    <a:lstStyle/>
                    <a:p>
                      <a:pPr marL="0" marR="0" lvl="0" indent="0" algn="l" rtl="0">
                        <a:spcBef>
                          <a:spcPts val="0"/>
                        </a:spcBef>
                        <a:buSzPct val="25000"/>
                        <a:buNone/>
                      </a:pPr>
                      <a:r>
                        <a:rPr lang="pl-PL" sz="1400"/>
                        <a:t>Get a request attribute by name.</a:t>
                      </a:r>
                    </a:p>
                  </a:txBody>
                  <a:tcPr marL="91450" marR="91450" marT="45725" marB="45725"/>
                </a:tc>
              </a:tr>
              <a:tr h="358225">
                <a:tc>
                  <a:txBody>
                    <a:bodyPr/>
                    <a:lstStyle/>
                    <a:p>
                      <a:pPr marL="0" marR="0" lvl="0" indent="0" algn="l" rtl="0">
                        <a:spcBef>
                          <a:spcPts val="0"/>
                        </a:spcBef>
                        <a:buSzPct val="25000"/>
                        <a:buNone/>
                      </a:pPr>
                      <a:r>
                        <a:rPr lang="pl-PL" sz="1400">
                          <a:latin typeface="Consolas"/>
                          <a:ea typeface="Consolas"/>
                          <a:cs typeface="Consolas"/>
                          <a:sym typeface="Consolas"/>
                        </a:rPr>
                        <a:t>@ResourcePath</a:t>
                      </a:r>
                    </a:p>
                  </a:txBody>
                  <a:tcPr marL="91450" marR="91450" marT="45725" marB="45725"/>
                </a:tc>
                <a:tc>
                  <a:txBody>
                    <a:bodyPr/>
                    <a:lstStyle/>
                    <a:p>
                      <a:pPr marL="0" marR="0" lvl="0" indent="0" algn="l" rtl="0">
                        <a:spcBef>
                          <a:spcPts val="0"/>
                        </a:spcBef>
                        <a:buSzPct val="25000"/>
                        <a:buNone/>
                      </a:pPr>
                      <a:r>
                        <a:rPr lang="pl-PL" sz="1400"/>
                        <a:t>Injects one or multiple resources.</a:t>
                      </a:r>
                    </a:p>
                  </a:txBody>
                  <a:tcPr marL="91450" marR="91450" marT="45725" marB="45725"/>
                </a:tc>
              </a:tr>
            </a:tbl>
          </a:graphicData>
        </a:graphic>
      </p:graphicFrame>
      <p:sp>
        <p:nvSpPr>
          <p:cNvPr id="870" name="Shape 870"/>
          <p:cNvSpPr txBox="1"/>
          <p:nvPr/>
        </p:nvSpPr>
        <p:spPr>
          <a:xfrm>
            <a:off x="455878" y="5384358"/>
            <a:ext cx="11158136" cy="646331"/>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pl-PL" sz="1800">
                <a:solidFill>
                  <a:schemeClr val="accent1"/>
                </a:solidFill>
                <a:latin typeface="Arial"/>
                <a:ea typeface="Arial"/>
                <a:cs typeface="Arial"/>
                <a:sym typeface="Arial"/>
              </a:rPr>
              <a:t>More: </a:t>
            </a:r>
            <a:r>
              <a:rPr lang="pl-PL" sz="1800">
                <a:solidFill>
                  <a:srgbClr val="4A6B00"/>
                </a:solidFill>
                <a:latin typeface="Arial"/>
                <a:ea typeface="Arial"/>
                <a:cs typeface="Arial"/>
                <a:sym typeface="Arial"/>
              </a:rPr>
              <a:t>https://sling.apache.org/documentation/bundles/models.html#custom-injectors</a:t>
            </a:r>
          </a:p>
          <a:p>
            <a:pPr marL="0" marR="0" lvl="0" indent="0" algn="l" rtl="0">
              <a:spcBef>
                <a:spcPts val="0"/>
              </a:spcBef>
              <a:buNone/>
            </a:pPr>
            <a:endParaRPr sz="1800">
              <a:solidFill>
                <a:schemeClr val="dk1"/>
              </a:solidFill>
              <a:latin typeface="Arial"/>
              <a:ea typeface="Arial"/>
              <a:cs typeface="Arial"/>
              <a:sym typeface="Arial"/>
            </a:endParaRPr>
          </a:p>
        </p:txBody>
      </p:sp>
    </p:spTree>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Shape 875"/>
          <p:cNvSpPr txBox="1">
            <a:spLocks noGrp="1"/>
          </p:cNvSpPr>
          <p:nvPr>
            <p:ph type="title"/>
          </p:nvPr>
        </p:nvSpPr>
        <p:spPr>
          <a:xfrm>
            <a:off x="479425" y="53776"/>
            <a:ext cx="9880900" cy="919732"/>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400" b="1" i="0" u="none" strike="noStrike" cap="none">
                <a:solidFill>
                  <a:schemeClr val="lt1"/>
                </a:solidFill>
                <a:latin typeface="Arial"/>
                <a:ea typeface="Arial"/>
                <a:cs typeface="Arial"/>
                <a:sym typeface="Arial"/>
              </a:rPr>
              <a:t>Custom Injectors</a:t>
            </a:r>
          </a:p>
        </p:txBody>
      </p:sp>
      <p:sp>
        <p:nvSpPr>
          <p:cNvPr id="876" name="Shape 876"/>
          <p:cNvSpPr txBox="1">
            <a:spLocks noGrp="1"/>
          </p:cNvSpPr>
          <p:nvPr>
            <p:ph type="body" idx="1"/>
          </p:nvPr>
        </p:nvSpPr>
        <p:spPr>
          <a:xfrm>
            <a:off x="479425" y="1268414"/>
            <a:ext cx="5469819" cy="5076824"/>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accent1"/>
              </a:buClr>
              <a:buSzPct val="25000"/>
              <a:buFont typeface="Arial"/>
              <a:buNone/>
            </a:pPr>
            <a:r>
              <a:rPr lang="pl-PL" sz="2000" b="0" i="0" u="none" strike="noStrike" cap="none">
                <a:solidFill>
                  <a:schemeClr val="accent1"/>
                </a:solidFill>
                <a:latin typeface="Arial"/>
                <a:ea typeface="Arial"/>
                <a:cs typeface="Arial"/>
                <a:sym typeface="Arial"/>
              </a:rPr>
              <a:t>To create a custom injector, simply implement the </a:t>
            </a:r>
            <a:r>
              <a:rPr lang="pl-PL" sz="2000" b="0" i="0" u="none" strike="noStrike" cap="none">
                <a:solidFill>
                  <a:srgbClr val="800000"/>
                </a:solidFill>
                <a:latin typeface="Consolas"/>
                <a:ea typeface="Consolas"/>
                <a:cs typeface="Consolas"/>
                <a:sym typeface="Consolas"/>
              </a:rPr>
              <a:t>org.apache.sling.models.spi.Injector </a:t>
            </a:r>
            <a:r>
              <a:rPr lang="pl-PL" sz="2000" b="0" i="0" u="none" strike="noStrike" cap="none">
                <a:solidFill>
                  <a:schemeClr val="accent1"/>
                </a:solidFill>
                <a:latin typeface="Arial"/>
                <a:ea typeface="Arial"/>
                <a:cs typeface="Arial"/>
                <a:sym typeface="Arial"/>
              </a:rPr>
              <a:t>interface and register your implementation with the OSGi service registry.</a:t>
            </a:r>
          </a:p>
        </p:txBody>
      </p:sp>
      <p:sp>
        <p:nvSpPr>
          <p:cNvPr id="877" name="Shape 877"/>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dirty="0" smtClean="0">
                <a:solidFill>
                  <a:schemeClr val="dk2"/>
                </a:solidFill>
                <a:latin typeface="Arial"/>
                <a:ea typeface="Arial"/>
                <a:cs typeface="Arial"/>
                <a:sym typeface="Arial"/>
              </a:rPr>
              <a:t>AEM Development with HTL and Sling Models</a:t>
            </a:r>
            <a:endParaRPr lang="pl-PL" sz="1000" dirty="0">
              <a:solidFill>
                <a:schemeClr val="dk2"/>
              </a:solidFill>
              <a:latin typeface="Arial"/>
              <a:ea typeface="Arial"/>
              <a:cs typeface="Arial"/>
              <a:sym typeface="Arial"/>
            </a:endParaRPr>
          </a:p>
        </p:txBody>
      </p:sp>
      <p:sp>
        <p:nvSpPr>
          <p:cNvPr id="878" name="Shape 878"/>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a:solidFill>
                  <a:schemeClr val="accent1"/>
                </a:solidFill>
                <a:latin typeface="Arial"/>
                <a:ea typeface="Arial"/>
                <a:cs typeface="Arial"/>
                <a:sym typeface="Arial"/>
              </a:rPr>
              <a:t>62</a:t>
            </a:fld>
            <a:endParaRPr lang="pl-PL" sz="1000" b="1">
              <a:solidFill>
                <a:schemeClr val="accent1"/>
              </a:solidFill>
              <a:latin typeface="Arial"/>
              <a:ea typeface="Arial"/>
              <a:cs typeface="Arial"/>
              <a:sym typeface="Arial"/>
            </a:endParaRPr>
          </a:p>
        </p:txBody>
      </p:sp>
      <p:sp>
        <p:nvSpPr>
          <p:cNvPr id="879" name="Shape 879"/>
          <p:cNvSpPr txBox="1">
            <a:spLocks noGrp="1"/>
          </p:cNvSpPr>
          <p:nvPr>
            <p:ph type="body" idx="2"/>
          </p:nvPr>
        </p:nvSpPr>
        <p:spPr>
          <a:xfrm>
            <a:off x="6242756" y="1268414"/>
            <a:ext cx="5469819" cy="5076824"/>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rgbClr val="008000"/>
              </a:buClr>
              <a:buSzPct val="25000"/>
              <a:buFont typeface="Arial"/>
              <a:buNone/>
            </a:pPr>
            <a:r>
              <a:rPr lang="pl-PL" sz="1400" b="0" i="0" u="none" strike="noStrike" cap="none">
                <a:solidFill>
                  <a:srgbClr val="008000"/>
                </a:solidFill>
                <a:latin typeface="Consolas"/>
                <a:ea typeface="Consolas"/>
                <a:cs typeface="Consolas"/>
                <a:sym typeface="Consolas"/>
              </a:rPr>
              <a:t>@Component</a:t>
            </a:r>
            <a:br>
              <a:rPr lang="pl-PL" sz="1400" b="0" i="0" u="none" strike="noStrike" cap="none">
                <a:solidFill>
                  <a:srgbClr val="008000"/>
                </a:solidFill>
                <a:latin typeface="Consolas"/>
                <a:ea typeface="Consolas"/>
                <a:cs typeface="Consolas"/>
                <a:sym typeface="Consolas"/>
              </a:rPr>
            </a:br>
            <a:r>
              <a:rPr lang="pl-PL" sz="1400" b="0" i="0" u="none" strike="noStrike" cap="none">
                <a:solidFill>
                  <a:srgbClr val="008000"/>
                </a:solidFill>
                <a:latin typeface="Consolas"/>
                <a:ea typeface="Consolas"/>
                <a:cs typeface="Consolas"/>
                <a:sym typeface="Consolas"/>
              </a:rPr>
              <a:t>@Service</a:t>
            </a:r>
            <a:br>
              <a:rPr lang="pl-PL" sz="1400" b="0" i="0" u="none" strike="noStrike" cap="none">
                <a:solidFill>
                  <a:srgbClr val="008000"/>
                </a:solidFill>
                <a:latin typeface="Consolas"/>
                <a:ea typeface="Consolas"/>
                <a:cs typeface="Consolas"/>
                <a:sym typeface="Consolas"/>
              </a:rPr>
            </a:br>
            <a:r>
              <a:rPr lang="pl-PL" sz="1400" b="0" i="0" u="none" strike="noStrike" cap="none">
                <a:solidFill>
                  <a:schemeClr val="accent1"/>
                </a:solidFill>
                <a:latin typeface="Consolas"/>
                <a:ea typeface="Consolas"/>
                <a:cs typeface="Consolas"/>
                <a:sym typeface="Consolas"/>
              </a:rPr>
              <a:t>public class </a:t>
            </a:r>
            <a:r>
              <a:rPr lang="pl-PL" sz="1400" b="0" i="0" u="none" strike="noStrike" cap="none">
                <a:solidFill>
                  <a:srgbClr val="008000"/>
                </a:solidFill>
                <a:latin typeface="Consolas"/>
                <a:ea typeface="Consolas"/>
                <a:cs typeface="Consolas"/>
                <a:sym typeface="Consolas"/>
              </a:rPr>
              <a:t>CopyrightInjector </a:t>
            </a:r>
            <a:r>
              <a:rPr lang="pl-PL" sz="1400" b="0" i="0" u="none" strike="noStrike" cap="none">
                <a:solidFill>
                  <a:schemeClr val="accent1"/>
                </a:solidFill>
                <a:latin typeface="Consolas"/>
                <a:ea typeface="Consolas"/>
                <a:cs typeface="Consolas"/>
                <a:sym typeface="Consolas"/>
              </a:rPr>
              <a:t>implements </a:t>
            </a:r>
            <a:r>
              <a:rPr lang="pl-PL" sz="1400" b="0" i="0" u="none" strike="noStrike" cap="none">
                <a:solidFill>
                  <a:srgbClr val="008000"/>
                </a:solidFill>
                <a:latin typeface="Consolas"/>
                <a:ea typeface="Consolas"/>
                <a:cs typeface="Consolas"/>
                <a:sym typeface="Consolas"/>
              </a:rPr>
              <a:t>Injector</a:t>
            </a:r>
            <a:r>
              <a:rPr lang="pl-PL" sz="1400" b="0" i="0" u="none" strike="noStrike" cap="none">
                <a:solidFill>
                  <a:schemeClr val="accent1"/>
                </a:solidFill>
                <a:latin typeface="Consolas"/>
                <a:ea typeface="Consolas"/>
                <a:cs typeface="Consolas"/>
                <a:sym typeface="Consolas"/>
              </a:rPr>
              <a:t> {</a:t>
            </a:r>
            <a:br>
              <a:rPr lang="pl-PL" sz="1400" b="0" i="0" u="none" strike="noStrike" cap="none">
                <a:solidFill>
                  <a:schemeClr val="accent1"/>
                </a:solidFill>
                <a:latin typeface="Consolas"/>
                <a:ea typeface="Consolas"/>
                <a:cs typeface="Consolas"/>
                <a:sym typeface="Consolas"/>
              </a:rPr>
            </a:br>
            <a:r>
              <a:rPr lang="pl-PL" sz="1400" b="0" i="0" u="none" strike="noStrike" cap="none">
                <a:solidFill>
                  <a:schemeClr val="accent1"/>
                </a:solidFill>
                <a:latin typeface="Consolas"/>
                <a:ea typeface="Consolas"/>
                <a:cs typeface="Consolas"/>
                <a:sym typeface="Consolas"/>
              </a:rPr>
              <a:t/>
            </a:r>
            <a:br>
              <a:rPr lang="pl-PL" sz="1400" b="0" i="0" u="none" strike="noStrike" cap="none">
                <a:solidFill>
                  <a:schemeClr val="accent1"/>
                </a:solidFill>
                <a:latin typeface="Consolas"/>
                <a:ea typeface="Consolas"/>
                <a:cs typeface="Consolas"/>
                <a:sym typeface="Consolas"/>
              </a:rPr>
            </a:br>
            <a:r>
              <a:rPr lang="pl-PL" sz="1400" b="0" i="0" u="none" strike="noStrike" cap="none">
                <a:solidFill>
                  <a:srgbClr val="008000"/>
                </a:solidFill>
                <a:latin typeface="Consolas"/>
                <a:ea typeface="Consolas"/>
                <a:cs typeface="Consolas"/>
                <a:sym typeface="Consolas"/>
              </a:rPr>
              <a:t>  @Override</a:t>
            </a:r>
            <a:r>
              <a:rPr lang="pl-PL" sz="1400" b="0" i="0" u="none" strike="noStrike" cap="none">
                <a:solidFill>
                  <a:schemeClr val="accent1"/>
                </a:solidFill>
                <a:latin typeface="Consolas"/>
                <a:ea typeface="Consolas"/>
                <a:cs typeface="Consolas"/>
                <a:sym typeface="Consolas"/>
              </a:rPr>
              <a:t/>
            </a:r>
            <a:br>
              <a:rPr lang="pl-PL" sz="1400" b="0" i="0" u="none" strike="noStrike" cap="none">
                <a:solidFill>
                  <a:schemeClr val="accent1"/>
                </a:solidFill>
                <a:latin typeface="Consolas"/>
                <a:ea typeface="Consolas"/>
                <a:cs typeface="Consolas"/>
                <a:sym typeface="Consolas"/>
              </a:rPr>
            </a:br>
            <a:r>
              <a:rPr lang="pl-PL" sz="1400" b="0" i="0" u="none" strike="noStrike" cap="none">
                <a:solidFill>
                  <a:schemeClr val="accent1"/>
                </a:solidFill>
                <a:latin typeface="Consolas"/>
                <a:ea typeface="Consolas"/>
                <a:cs typeface="Consolas"/>
                <a:sym typeface="Consolas"/>
              </a:rPr>
              <a:t>  public String </a:t>
            </a:r>
            <a:r>
              <a:rPr lang="pl-PL" sz="1400" b="0" i="0" u="none" strike="noStrike" cap="none">
                <a:solidFill>
                  <a:schemeClr val="dk1"/>
                </a:solidFill>
                <a:latin typeface="Consolas"/>
                <a:ea typeface="Consolas"/>
                <a:cs typeface="Consolas"/>
                <a:sym typeface="Consolas"/>
              </a:rPr>
              <a:t>getName</a:t>
            </a:r>
            <a:r>
              <a:rPr lang="pl-PL" sz="1400" b="0" i="0" u="none" strike="noStrike" cap="none">
                <a:solidFill>
                  <a:schemeClr val="accent1"/>
                </a:solidFill>
                <a:latin typeface="Consolas"/>
                <a:ea typeface="Consolas"/>
                <a:cs typeface="Consolas"/>
                <a:sym typeface="Consolas"/>
              </a:rPr>
              <a:t>() {</a:t>
            </a:r>
            <a:br>
              <a:rPr lang="pl-PL" sz="1400" b="0" i="0" u="none" strike="noStrike" cap="none">
                <a:solidFill>
                  <a:schemeClr val="accent1"/>
                </a:solidFill>
                <a:latin typeface="Consolas"/>
                <a:ea typeface="Consolas"/>
                <a:cs typeface="Consolas"/>
                <a:sym typeface="Consolas"/>
              </a:rPr>
            </a:br>
            <a:r>
              <a:rPr lang="pl-PL" sz="1400" b="0" i="0" u="none" strike="noStrike" cap="none">
                <a:solidFill>
                  <a:schemeClr val="accent1"/>
                </a:solidFill>
                <a:latin typeface="Consolas"/>
                <a:ea typeface="Consolas"/>
                <a:cs typeface="Consolas"/>
                <a:sym typeface="Consolas"/>
              </a:rPr>
              <a:t>    return </a:t>
            </a:r>
            <a:r>
              <a:rPr lang="pl-PL" sz="1400" b="0" i="1" u="none" strike="noStrike" cap="none">
                <a:solidFill>
                  <a:srgbClr val="800000"/>
                </a:solidFill>
                <a:latin typeface="Consolas"/>
                <a:ea typeface="Consolas"/>
                <a:cs typeface="Consolas"/>
                <a:sym typeface="Consolas"/>
              </a:rPr>
              <a:t>“unique-name”</a:t>
            </a:r>
            <a:r>
              <a:rPr lang="pl-PL" sz="1400" b="0" i="0" u="none" strike="noStrike" cap="none">
                <a:solidFill>
                  <a:schemeClr val="accent1"/>
                </a:solidFill>
                <a:latin typeface="Consolas"/>
                <a:ea typeface="Consolas"/>
                <a:cs typeface="Consolas"/>
                <a:sym typeface="Consolas"/>
              </a:rPr>
              <a:t>;</a:t>
            </a:r>
            <a:br>
              <a:rPr lang="pl-PL" sz="1400" b="0" i="0" u="none" strike="noStrike" cap="none">
                <a:solidFill>
                  <a:schemeClr val="accent1"/>
                </a:solidFill>
                <a:latin typeface="Consolas"/>
                <a:ea typeface="Consolas"/>
                <a:cs typeface="Consolas"/>
                <a:sym typeface="Consolas"/>
              </a:rPr>
            </a:br>
            <a:r>
              <a:rPr lang="pl-PL" sz="1400" b="0" i="0" u="none" strike="noStrike" cap="none">
                <a:solidFill>
                  <a:schemeClr val="accent1"/>
                </a:solidFill>
                <a:latin typeface="Consolas"/>
                <a:ea typeface="Consolas"/>
                <a:cs typeface="Consolas"/>
                <a:sym typeface="Consolas"/>
              </a:rPr>
              <a:t>  }</a:t>
            </a:r>
            <a:br>
              <a:rPr lang="pl-PL" sz="1400" b="0" i="0" u="none" strike="noStrike" cap="none">
                <a:solidFill>
                  <a:schemeClr val="accent1"/>
                </a:solidFill>
                <a:latin typeface="Consolas"/>
                <a:ea typeface="Consolas"/>
                <a:cs typeface="Consolas"/>
                <a:sym typeface="Consolas"/>
              </a:rPr>
            </a:br>
            <a:r>
              <a:rPr lang="pl-PL" sz="1400" b="0" i="0" u="none" strike="noStrike" cap="none">
                <a:solidFill>
                  <a:schemeClr val="accent1"/>
                </a:solidFill>
                <a:latin typeface="Consolas"/>
                <a:ea typeface="Consolas"/>
                <a:cs typeface="Consolas"/>
                <a:sym typeface="Consolas"/>
              </a:rPr>
              <a:t/>
            </a:r>
            <a:br>
              <a:rPr lang="pl-PL" sz="1400" b="0" i="0" u="none" strike="noStrike" cap="none">
                <a:solidFill>
                  <a:schemeClr val="accent1"/>
                </a:solidFill>
                <a:latin typeface="Consolas"/>
                <a:ea typeface="Consolas"/>
                <a:cs typeface="Consolas"/>
                <a:sym typeface="Consolas"/>
              </a:rPr>
            </a:br>
            <a:r>
              <a:rPr lang="pl-PL" sz="1400" b="0" i="0" u="none" strike="noStrike" cap="none">
                <a:solidFill>
                  <a:srgbClr val="008000"/>
                </a:solidFill>
                <a:latin typeface="Consolas"/>
                <a:ea typeface="Consolas"/>
                <a:cs typeface="Consolas"/>
                <a:sym typeface="Consolas"/>
              </a:rPr>
              <a:t>  @Override</a:t>
            </a:r>
            <a:br>
              <a:rPr lang="pl-PL" sz="1400" b="0" i="0" u="none" strike="noStrike" cap="none">
                <a:solidFill>
                  <a:srgbClr val="008000"/>
                </a:solidFill>
                <a:latin typeface="Consolas"/>
                <a:ea typeface="Consolas"/>
                <a:cs typeface="Consolas"/>
                <a:sym typeface="Consolas"/>
              </a:rPr>
            </a:br>
            <a:r>
              <a:rPr lang="pl-PL" sz="1400" b="0" i="0" u="none" strike="noStrike" cap="none">
                <a:solidFill>
                  <a:schemeClr val="accent1"/>
                </a:solidFill>
                <a:latin typeface="Consolas"/>
                <a:ea typeface="Consolas"/>
                <a:cs typeface="Consolas"/>
                <a:sym typeface="Consolas"/>
              </a:rPr>
              <a:t>  public Object </a:t>
            </a:r>
            <a:r>
              <a:rPr lang="pl-PL" sz="1400" b="0" i="0" u="none" strike="noStrike" cap="none">
                <a:solidFill>
                  <a:srgbClr val="000000"/>
                </a:solidFill>
                <a:latin typeface="Consolas"/>
                <a:ea typeface="Consolas"/>
                <a:cs typeface="Consolas"/>
                <a:sym typeface="Consolas"/>
              </a:rPr>
              <a:t>getValue</a:t>
            </a:r>
            <a:r>
              <a:rPr lang="pl-PL" sz="1400" b="0" i="0" u="none" strike="noStrike" cap="none">
                <a:solidFill>
                  <a:schemeClr val="accent1"/>
                </a:solidFill>
                <a:latin typeface="Consolas"/>
                <a:ea typeface="Consolas"/>
                <a:cs typeface="Consolas"/>
                <a:sym typeface="Consolas"/>
              </a:rPr>
              <a:t>(Object adaptable, String name, 	Type type, AnnotatedElement element,</a:t>
            </a:r>
            <a:br>
              <a:rPr lang="pl-PL" sz="1400" b="0" i="0" u="none" strike="noStrike" cap="none">
                <a:solidFill>
                  <a:schemeClr val="accent1"/>
                </a:solidFill>
                <a:latin typeface="Consolas"/>
                <a:ea typeface="Consolas"/>
                <a:cs typeface="Consolas"/>
                <a:sym typeface="Consolas"/>
              </a:rPr>
            </a:br>
            <a:r>
              <a:rPr lang="pl-PL" sz="1400" b="0" i="0" u="none" strike="noStrike" cap="none">
                <a:solidFill>
                  <a:schemeClr val="accent1"/>
                </a:solidFill>
                <a:latin typeface="Consolas"/>
                <a:ea typeface="Consolas"/>
                <a:cs typeface="Consolas"/>
                <a:sym typeface="Consolas"/>
              </a:rPr>
              <a:t>    DisposalCallbackRegistry callbackRegistry) {</a:t>
            </a:r>
            <a:br>
              <a:rPr lang="pl-PL" sz="1400" b="0" i="0" u="none" strike="noStrike" cap="none">
                <a:solidFill>
                  <a:schemeClr val="accent1"/>
                </a:solidFill>
                <a:latin typeface="Consolas"/>
                <a:ea typeface="Consolas"/>
                <a:cs typeface="Consolas"/>
                <a:sym typeface="Consolas"/>
              </a:rPr>
            </a:br>
            <a:r>
              <a:rPr lang="pl-PL" sz="1400" b="0" i="0" u="none" strike="noStrike" cap="none">
                <a:solidFill>
                  <a:schemeClr val="accent1"/>
                </a:solidFill>
                <a:latin typeface="Consolas"/>
                <a:ea typeface="Consolas"/>
                <a:cs typeface="Consolas"/>
                <a:sym typeface="Consolas"/>
              </a:rPr>
              <a:t>…</a:t>
            </a:r>
          </a:p>
          <a:p>
            <a:pPr marL="0" marR="0" lvl="0" indent="0" algn="l" rtl="0">
              <a:lnSpc>
                <a:spcPct val="100000"/>
              </a:lnSpc>
              <a:spcBef>
                <a:spcPts val="1200"/>
              </a:spcBef>
              <a:buClr>
                <a:schemeClr val="accent1"/>
              </a:buClr>
              <a:buSzPct val="25000"/>
              <a:buFont typeface="Arial"/>
              <a:buNone/>
            </a:pPr>
            <a:r>
              <a:rPr lang="pl-PL" sz="1400" b="0" i="0" u="none" strike="noStrike" cap="none">
                <a:solidFill>
                  <a:schemeClr val="accent1"/>
                </a:solidFill>
                <a:latin typeface="Consolas"/>
                <a:ea typeface="Consolas"/>
                <a:cs typeface="Consolas"/>
                <a:sym typeface="Consolas"/>
              </a:rPr>
              <a:t>  }</a:t>
            </a:r>
            <a:br>
              <a:rPr lang="pl-PL" sz="1400" b="0" i="0" u="none" strike="noStrike" cap="none">
                <a:solidFill>
                  <a:schemeClr val="accent1"/>
                </a:solidFill>
                <a:latin typeface="Consolas"/>
                <a:ea typeface="Consolas"/>
                <a:cs typeface="Consolas"/>
                <a:sym typeface="Consolas"/>
              </a:rPr>
            </a:br>
            <a:r>
              <a:rPr lang="pl-PL" sz="1400" b="0" i="0" u="none" strike="noStrike" cap="none">
                <a:solidFill>
                  <a:schemeClr val="accent1"/>
                </a:solidFill>
                <a:latin typeface="Consolas"/>
                <a:ea typeface="Consolas"/>
                <a:cs typeface="Consolas"/>
                <a:sym typeface="Consolas"/>
              </a:rPr>
              <a:t>}</a:t>
            </a:r>
          </a:p>
        </p:txBody>
      </p:sp>
    </p:spTree>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Shape 885"/>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dirty="0" smtClean="0">
                <a:solidFill>
                  <a:schemeClr val="dk2"/>
                </a:solidFill>
                <a:latin typeface="Arial"/>
                <a:ea typeface="Arial"/>
                <a:cs typeface="Arial"/>
                <a:sym typeface="Arial"/>
              </a:rPr>
              <a:t>AEM Development with HTL and Sling Models</a:t>
            </a:r>
            <a:endParaRPr lang="pl-PL" sz="1000" dirty="0">
              <a:solidFill>
                <a:schemeClr val="dk2"/>
              </a:solidFill>
              <a:latin typeface="Arial"/>
              <a:ea typeface="Arial"/>
              <a:cs typeface="Arial"/>
              <a:sym typeface="Arial"/>
            </a:endParaRPr>
          </a:p>
        </p:txBody>
      </p:sp>
      <p:sp>
        <p:nvSpPr>
          <p:cNvPr id="886" name="Shape 886"/>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a:solidFill>
                  <a:schemeClr val="accent1"/>
                </a:solidFill>
                <a:latin typeface="Arial"/>
                <a:ea typeface="Arial"/>
                <a:cs typeface="Arial"/>
                <a:sym typeface="Arial"/>
              </a:rPr>
              <a:t>63</a:t>
            </a:fld>
            <a:endParaRPr lang="pl-PL" sz="1000" b="1">
              <a:solidFill>
                <a:schemeClr val="accent1"/>
              </a:solidFill>
              <a:latin typeface="Arial"/>
              <a:ea typeface="Arial"/>
              <a:cs typeface="Arial"/>
              <a:sym typeface="Arial"/>
            </a:endParaRPr>
          </a:p>
        </p:txBody>
      </p:sp>
      <p:pic>
        <p:nvPicPr>
          <p:cNvPr id="887" name="Shape 887"/>
          <p:cNvPicPr preferRelativeResize="0">
            <a:picLocks noGrp="1"/>
          </p:cNvPicPr>
          <p:nvPr>
            <p:ph type="pic" idx="2"/>
          </p:nvPr>
        </p:nvPicPr>
        <p:blipFill rotWithShape="1">
          <a:blip r:embed="rId3">
            <a:alphaModFix/>
          </a:blip>
          <a:srcRect t="13530" b="13531"/>
          <a:stretch/>
        </p:blipFill>
        <p:spPr>
          <a:xfrm>
            <a:off x="0" y="0"/>
            <a:ext cx="12192000" cy="6345238"/>
          </a:xfrm>
          <a:prstGeom prst="rect">
            <a:avLst/>
          </a:prstGeom>
          <a:noFill/>
          <a:ln>
            <a:noFill/>
          </a:ln>
        </p:spPr>
      </p:pic>
      <p:sp>
        <p:nvSpPr>
          <p:cNvPr id="888" name="Shape 888"/>
          <p:cNvSpPr txBox="1">
            <a:spLocks noGrp="1"/>
          </p:cNvSpPr>
          <p:nvPr>
            <p:ph type="ctrTitle"/>
          </p:nvPr>
        </p:nvSpPr>
        <p:spPr>
          <a:xfrm>
            <a:off x="482534" y="1399823"/>
            <a:ext cx="4910738" cy="4488564"/>
          </a:xfrm>
          <a:prstGeom prst="rect">
            <a:avLst/>
          </a:prstGeom>
          <a:noFill/>
          <a:ln>
            <a:noFill/>
          </a:ln>
        </p:spPr>
        <p:txBody>
          <a:bodyPr wrap="square" lIns="0" tIns="0" rIns="0" bIns="0" anchor="b" anchorCtr="0">
            <a:noAutofit/>
          </a:bodyPr>
          <a:lstStyle/>
          <a:p>
            <a:pPr marL="0" marR="0" lvl="0" indent="0" algn="l" rtl="0">
              <a:lnSpc>
                <a:spcPct val="100000"/>
              </a:lnSpc>
              <a:spcBef>
                <a:spcPts val="0"/>
              </a:spcBef>
              <a:buClr>
                <a:schemeClr val="dk1"/>
              </a:buClr>
              <a:buSzPct val="25000"/>
              <a:buFont typeface="Arial"/>
              <a:buNone/>
            </a:pPr>
            <a:r>
              <a:rPr lang="pl-PL" sz="2800" b="1" i="0" u="none" strike="noStrike" cap="none">
                <a:solidFill>
                  <a:schemeClr val="dk1"/>
                </a:solidFill>
                <a:latin typeface="Arial"/>
                <a:ea typeface="Arial"/>
                <a:cs typeface="Arial"/>
                <a:sym typeface="Arial"/>
              </a:rPr>
              <a:t>Exercise</a:t>
            </a:r>
          </a:p>
        </p:txBody>
      </p:sp>
    </p:spTree>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Shape 894"/>
          <p:cNvSpPr txBox="1">
            <a:spLocks noGrp="1"/>
          </p:cNvSpPr>
          <p:nvPr>
            <p:ph type="title"/>
          </p:nvPr>
        </p:nvSpPr>
        <p:spPr>
          <a:xfrm>
            <a:off x="479425" y="53776"/>
            <a:ext cx="9880900" cy="919732"/>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400" b="1" i="0" u="none" strike="noStrike" cap="none">
                <a:solidFill>
                  <a:schemeClr val="lt1"/>
                </a:solidFill>
                <a:latin typeface="Arial"/>
                <a:ea typeface="Arial"/>
                <a:cs typeface="Arial"/>
                <a:sym typeface="Arial"/>
              </a:rPr>
              <a:t>Objectives</a:t>
            </a:r>
          </a:p>
        </p:txBody>
      </p:sp>
      <p:sp>
        <p:nvSpPr>
          <p:cNvPr id="895" name="Shape 895"/>
          <p:cNvSpPr txBox="1">
            <a:spLocks noGrp="1"/>
          </p:cNvSpPr>
          <p:nvPr>
            <p:ph type="body" idx="1"/>
          </p:nvPr>
        </p:nvSpPr>
        <p:spPr>
          <a:xfrm>
            <a:off x="479425" y="1268414"/>
            <a:ext cx="5469819" cy="5076824"/>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chemeClr val="accent1"/>
              </a:buClr>
              <a:buSzPct val="25000"/>
              <a:buFont typeface="Arial"/>
              <a:buNone/>
            </a:pPr>
            <a:r>
              <a:rPr lang="pl-PL" sz="2200" b="0" i="0" u="none" strike="noStrike" cap="none">
                <a:solidFill>
                  <a:schemeClr val="accent1"/>
                </a:solidFill>
                <a:latin typeface="Arial"/>
                <a:ea typeface="Arial"/>
                <a:cs typeface="Arial"/>
                <a:sym typeface="Arial"/>
              </a:rPr>
              <a:t>During this session you will:</a:t>
            </a:r>
          </a:p>
          <a:p>
            <a:pPr marL="342900" marR="0" lvl="0" indent="-342900" algn="l" rtl="0">
              <a:lnSpc>
                <a:spcPct val="100000"/>
              </a:lnSpc>
              <a:spcBef>
                <a:spcPts val="1200"/>
              </a:spcBef>
              <a:spcAft>
                <a:spcPts val="0"/>
              </a:spcAft>
              <a:buClr>
                <a:srgbClr val="70A100"/>
              </a:buClr>
              <a:buSzPct val="100000"/>
              <a:buFont typeface="Noto Sans Symbols"/>
              <a:buChar char="✓"/>
            </a:pPr>
            <a:r>
              <a:rPr lang="pl-PL" sz="2200" b="0" i="0" u="none" strike="noStrike" cap="none">
                <a:solidFill>
                  <a:srgbClr val="70A100"/>
                </a:solidFill>
                <a:latin typeface="Arial"/>
                <a:ea typeface="Arial"/>
                <a:cs typeface="Arial"/>
                <a:sym typeface="Arial"/>
              </a:rPr>
              <a:t>Briefly review what Maven does</a:t>
            </a:r>
          </a:p>
          <a:p>
            <a:pPr marL="342900" marR="0" lvl="0" indent="-342900" algn="l" rtl="0">
              <a:lnSpc>
                <a:spcPct val="100000"/>
              </a:lnSpc>
              <a:spcBef>
                <a:spcPts val="1200"/>
              </a:spcBef>
              <a:spcAft>
                <a:spcPts val="0"/>
              </a:spcAft>
              <a:buClr>
                <a:srgbClr val="71A100"/>
              </a:buClr>
              <a:buSzPct val="100000"/>
              <a:buFont typeface="Noto Sans Symbols"/>
              <a:buChar char="✓"/>
            </a:pPr>
            <a:r>
              <a:rPr lang="pl-PL" sz="2200" b="0" i="0" u="none" strike="noStrike" cap="none">
                <a:solidFill>
                  <a:srgbClr val="71A100"/>
                </a:solidFill>
                <a:latin typeface="Arial"/>
                <a:ea typeface="Arial"/>
                <a:cs typeface="Arial"/>
                <a:sym typeface="Arial"/>
              </a:rPr>
              <a:t>Learn the structure of an AEM project</a:t>
            </a:r>
          </a:p>
          <a:p>
            <a:pPr marL="342900" marR="0" lvl="0" indent="-342900" algn="l" rtl="0">
              <a:lnSpc>
                <a:spcPct val="100000"/>
              </a:lnSpc>
              <a:spcBef>
                <a:spcPts val="1200"/>
              </a:spcBef>
              <a:spcAft>
                <a:spcPts val="0"/>
              </a:spcAft>
              <a:buClr>
                <a:srgbClr val="71A100"/>
              </a:buClr>
              <a:buSzPct val="100000"/>
              <a:buFont typeface="Noto Sans Symbols"/>
              <a:buChar char="✓"/>
            </a:pPr>
            <a:r>
              <a:rPr lang="pl-PL" sz="2200" b="0" i="0" u="none" strike="noStrike" cap="none">
                <a:solidFill>
                  <a:srgbClr val="71A100"/>
                </a:solidFill>
                <a:latin typeface="Arial"/>
                <a:ea typeface="Arial"/>
                <a:cs typeface="Arial"/>
                <a:sym typeface="Arial"/>
              </a:rPr>
              <a:t>Work with versionable code</a:t>
            </a:r>
          </a:p>
          <a:p>
            <a:pPr marL="342900" marR="0" lvl="0" indent="-342900" algn="l" rtl="0">
              <a:lnSpc>
                <a:spcPct val="100000"/>
              </a:lnSpc>
              <a:spcBef>
                <a:spcPts val="1200"/>
              </a:spcBef>
              <a:spcAft>
                <a:spcPts val="0"/>
              </a:spcAft>
              <a:buClr>
                <a:srgbClr val="71A100"/>
              </a:buClr>
              <a:buSzPct val="100000"/>
              <a:buFont typeface="Noto Sans Symbols"/>
              <a:buChar char="✓"/>
            </a:pPr>
            <a:r>
              <a:rPr lang="pl-PL" sz="2200" b="0" i="0" u="none" strike="noStrike" cap="none">
                <a:solidFill>
                  <a:srgbClr val="71A100"/>
                </a:solidFill>
                <a:latin typeface="Arial"/>
                <a:ea typeface="Arial"/>
                <a:cs typeface="Arial"/>
                <a:sym typeface="Arial"/>
              </a:rPr>
              <a:t>Learn to build a project and deploy it to AEM</a:t>
            </a:r>
          </a:p>
          <a:p>
            <a:pPr marL="342900" marR="0" lvl="0" indent="-342900" algn="l" rtl="0">
              <a:lnSpc>
                <a:spcPct val="100000"/>
              </a:lnSpc>
              <a:spcBef>
                <a:spcPts val="1200"/>
              </a:spcBef>
              <a:spcAft>
                <a:spcPts val="0"/>
              </a:spcAft>
              <a:buClr>
                <a:srgbClr val="71A100"/>
              </a:buClr>
              <a:buSzPct val="100000"/>
              <a:buFont typeface="Noto Sans Symbols"/>
              <a:buChar char="✓"/>
            </a:pPr>
            <a:r>
              <a:rPr lang="pl-PL" sz="2200" b="0" i="0" u="none" strike="noStrike" cap="none">
                <a:solidFill>
                  <a:srgbClr val="71A100"/>
                </a:solidFill>
                <a:latin typeface="Arial"/>
                <a:ea typeface="Arial"/>
                <a:cs typeface="Arial"/>
                <a:sym typeface="Arial"/>
              </a:rPr>
              <a:t>Understand the architecture of an AEM component</a:t>
            </a:r>
          </a:p>
          <a:p>
            <a:pPr marL="342900" marR="0" lvl="0" indent="-342900" algn="l" rtl="0">
              <a:lnSpc>
                <a:spcPct val="100000"/>
              </a:lnSpc>
              <a:spcBef>
                <a:spcPts val="1200"/>
              </a:spcBef>
              <a:spcAft>
                <a:spcPts val="0"/>
              </a:spcAft>
              <a:buClr>
                <a:srgbClr val="71A100"/>
              </a:buClr>
              <a:buSzPct val="100000"/>
              <a:buFont typeface="Noto Sans Symbols"/>
              <a:buChar char="✓"/>
            </a:pPr>
            <a:r>
              <a:rPr lang="pl-PL" sz="2200" b="0" i="0" u="none" strike="noStrike" cap="none">
                <a:solidFill>
                  <a:srgbClr val="71A100"/>
                </a:solidFill>
                <a:latin typeface="Arial"/>
                <a:ea typeface="Arial"/>
                <a:cs typeface="Arial"/>
                <a:sym typeface="Arial"/>
              </a:rPr>
              <a:t>Learn basics of HTL</a:t>
            </a:r>
          </a:p>
          <a:p>
            <a:pPr marL="342900" marR="0" lvl="0" indent="-342900" algn="l" rtl="0">
              <a:lnSpc>
                <a:spcPct val="100000"/>
              </a:lnSpc>
              <a:spcBef>
                <a:spcPts val="1200"/>
              </a:spcBef>
              <a:spcAft>
                <a:spcPts val="0"/>
              </a:spcAft>
              <a:buClr>
                <a:srgbClr val="71A100"/>
              </a:buClr>
              <a:buSzPct val="100000"/>
              <a:buFont typeface="Noto Sans Symbols"/>
              <a:buChar char="✓"/>
            </a:pPr>
            <a:r>
              <a:rPr lang="pl-PL" sz="2200" b="0" i="0" u="none" strike="noStrike" cap="none">
                <a:solidFill>
                  <a:srgbClr val="71A100"/>
                </a:solidFill>
                <a:latin typeface="Arial"/>
                <a:ea typeface="Arial"/>
                <a:cs typeface="Arial"/>
                <a:sym typeface="Arial"/>
              </a:rPr>
              <a:t>Learn how to use Sling Models</a:t>
            </a:r>
          </a:p>
          <a:p>
            <a:pPr marL="342900" marR="0" lvl="0" indent="-342900" algn="l" rtl="0">
              <a:lnSpc>
                <a:spcPct val="100000"/>
              </a:lnSpc>
              <a:spcBef>
                <a:spcPts val="1200"/>
              </a:spcBef>
              <a:buClr>
                <a:srgbClr val="000000"/>
              </a:buClr>
              <a:buSzPct val="100000"/>
              <a:buFont typeface="Arial"/>
              <a:buChar char="✓"/>
            </a:pPr>
            <a:r>
              <a:rPr lang="pl-PL" sz="2200" b="0" i="0" u="none" strike="noStrike" cap="none">
                <a:solidFill>
                  <a:srgbClr val="000000"/>
                </a:solidFill>
                <a:latin typeface="Arial"/>
                <a:ea typeface="Arial"/>
                <a:cs typeface="Arial"/>
                <a:sym typeface="Arial"/>
              </a:rPr>
              <a:t>Gain basic practical knowledge of OSGi</a:t>
            </a:r>
          </a:p>
        </p:txBody>
      </p:sp>
      <p:sp>
        <p:nvSpPr>
          <p:cNvPr id="896" name="Shape 896"/>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dirty="0" smtClean="0">
                <a:solidFill>
                  <a:schemeClr val="dk2"/>
                </a:solidFill>
                <a:latin typeface="Arial"/>
                <a:ea typeface="Arial"/>
                <a:cs typeface="Arial"/>
                <a:sym typeface="Arial"/>
              </a:rPr>
              <a:t>AEM Development with HTL and Sling Models</a:t>
            </a:r>
            <a:endParaRPr lang="pl-PL" sz="1000" dirty="0">
              <a:solidFill>
                <a:schemeClr val="dk2"/>
              </a:solidFill>
              <a:latin typeface="Arial"/>
              <a:ea typeface="Arial"/>
              <a:cs typeface="Arial"/>
              <a:sym typeface="Arial"/>
            </a:endParaRPr>
          </a:p>
        </p:txBody>
      </p:sp>
      <p:sp>
        <p:nvSpPr>
          <p:cNvPr id="897" name="Shape 897"/>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a:solidFill>
                  <a:schemeClr val="accent1"/>
                </a:solidFill>
                <a:latin typeface="Arial"/>
                <a:ea typeface="Arial"/>
                <a:cs typeface="Arial"/>
                <a:sym typeface="Arial"/>
              </a:rPr>
              <a:t>64</a:t>
            </a:fld>
            <a:endParaRPr lang="pl-PL" sz="1000" b="1">
              <a:solidFill>
                <a:schemeClr val="accent1"/>
              </a:solidFill>
              <a:latin typeface="Arial"/>
              <a:ea typeface="Arial"/>
              <a:cs typeface="Arial"/>
              <a:sym typeface="Arial"/>
            </a:endParaRPr>
          </a:p>
        </p:txBody>
      </p:sp>
      <p:pic>
        <p:nvPicPr>
          <p:cNvPr id="898" name="Shape 898"/>
          <p:cNvPicPr preferRelativeResize="0">
            <a:picLocks noGrp="1"/>
          </p:cNvPicPr>
          <p:nvPr>
            <p:ph type="body" idx="2"/>
          </p:nvPr>
        </p:nvPicPr>
        <p:blipFill rotWithShape="1">
          <a:blip r:embed="rId3">
            <a:alphaModFix/>
          </a:blip>
          <a:srcRect l="9592" r="9591"/>
          <a:stretch/>
        </p:blipFill>
        <p:spPr>
          <a:xfrm>
            <a:off x="6242756" y="1268414"/>
            <a:ext cx="5469819" cy="5076824"/>
          </a:xfrm>
          <a:prstGeom prst="rect">
            <a:avLst/>
          </a:prstGeom>
          <a:noFill/>
          <a:ln>
            <a:noFill/>
          </a:ln>
        </p:spPr>
      </p:pic>
    </p:spTree>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pic>
        <p:nvPicPr>
          <p:cNvPr id="903" name="Shape 903"/>
          <p:cNvPicPr preferRelativeResize="0">
            <a:picLocks noGrp="1"/>
          </p:cNvPicPr>
          <p:nvPr>
            <p:ph type="pic" idx="2"/>
          </p:nvPr>
        </p:nvPicPr>
        <p:blipFill rotWithShape="1">
          <a:blip r:embed="rId3">
            <a:alphaModFix/>
          </a:blip>
          <a:srcRect t="6938" b="6937"/>
          <a:stretch/>
        </p:blipFill>
        <p:spPr>
          <a:xfrm>
            <a:off x="0" y="1774"/>
            <a:ext cx="12201234" cy="6345238"/>
          </a:xfrm>
          <a:prstGeom prst="rect">
            <a:avLst/>
          </a:prstGeom>
          <a:noFill/>
          <a:ln>
            <a:noFill/>
          </a:ln>
        </p:spPr>
      </p:pic>
      <p:sp>
        <p:nvSpPr>
          <p:cNvPr id="904" name="Shape 904"/>
          <p:cNvSpPr txBox="1">
            <a:spLocks noGrp="1"/>
          </p:cNvSpPr>
          <p:nvPr>
            <p:ph type="ctrTitle"/>
          </p:nvPr>
        </p:nvSpPr>
        <p:spPr>
          <a:xfrm>
            <a:off x="6801837" y="2535828"/>
            <a:ext cx="4380176" cy="2168372"/>
          </a:xfrm>
          <a:prstGeom prst="rect">
            <a:avLst/>
          </a:prstGeom>
          <a:noFill/>
          <a:ln>
            <a:noFill/>
          </a:ln>
        </p:spPr>
        <p:txBody>
          <a:bodyPr wrap="square" lIns="0" tIns="0" rIns="0" bIns="0" anchor="b" anchorCtr="0">
            <a:noAutofit/>
          </a:bodyPr>
          <a:lstStyle/>
          <a:p>
            <a:pPr marL="0" marR="0" lvl="0" indent="0" algn="l" rtl="0">
              <a:lnSpc>
                <a:spcPct val="100000"/>
              </a:lnSpc>
              <a:spcBef>
                <a:spcPts val="0"/>
              </a:spcBef>
              <a:buClr>
                <a:schemeClr val="lt1"/>
              </a:buClr>
              <a:buSzPct val="25000"/>
              <a:buFont typeface="Arial"/>
              <a:buNone/>
            </a:pPr>
            <a:r>
              <a:rPr lang="pl-PL" sz="2800" b="1" i="0" u="none" strike="noStrike" cap="none">
                <a:solidFill>
                  <a:schemeClr val="lt1"/>
                </a:solidFill>
                <a:latin typeface="Arial"/>
                <a:ea typeface="Arial"/>
                <a:cs typeface="Arial"/>
                <a:sym typeface="Arial"/>
              </a:rPr>
              <a:t>OSGi</a:t>
            </a:r>
          </a:p>
        </p:txBody>
      </p:sp>
      <p:sp>
        <p:nvSpPr>
          <p:cNvPr id="905" name="Shape 905"/>
          <p:cNvSpPr txBox="1">
            <a:spLocks noGrp="1"/>
          </p:cNvSpPr>
          <p:nvPr>
            <p:ph type="subTitle" idx="1"/>
          </p:nvPr>
        </p:nvSpPr>
        <p:spPr>
          <a:xfrm>
            <a:off x="6801836" y="4833701"/>
            <a:ext cx="4380177" cy="42418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endParaRPr sz="2200" b="0" i="0" u="none" strike="noStrike" cap="none">
              <a:solidFill>
                <a:schemeClr val="lt1"/>
              </a:solidFill>
              <a:latin typeface="Arial"/>
              <a:ea typeface="Arial"/>
              <a:cs typeface="Arial"/>
              <a:sym typeface="Arial"/>
            </a:endParaRPr>
          </a:p>
        </p:txBody>
      </p:sp>
      <p:sp>
        <p:nvSpPr>
          <p:cNvPr id="906" name="Shape 906"/>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dirty="0" smtClean="0">
                <a:solidFill>
                  <a:schemeClr val="dk2"/>
                </a:solidFill>
                <a:latin typeface="Arial"/>
                <a:ea typeface="Arial"/>
                <a:cs typeface="Arial"/>
                <a:sym typeface="Arial"/>
              </a:rPr>
              <a:t>AEM Development with HTL and Sling Models</a:t>
            </a:r>
            <a:endParaRPr lang="pl-PL" sz="1000" dirty="0">
              <a:solidFill>
                <a:schemeClr val="dk2"/>
              </a:solidFill>
              <a:latin typeface="Arial"/>
              <a:ea typeface="Arial"/>
              <a:cs typeface="Arial"/>
              <a:sym typeface="Arial"/>
            </a:endParaRPr>
          </a:p>
        </p:txBody>
      </p:sp>
      <p:sp>
        <p:nvSpPr>
          <p:cNvPr id="907" name="Shape 907"/>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a:solidFill>
                  <a:schemeClr val="accent1"/>
                </a:solidFill>
                <a:latin typeface="Arial"/>
                <a:ea typeface="Arial"/>
                <a:cs typeface="Arial"/>
                <a:sym typeface="Arial"/>
              </a:rPr>
              <a:t>65</a:t>
            </a:fld>
            <a:endParaRPr lang="pl-PL" sz="1000" b="1">
              <a:solidFill>
                <a:schemeClr val="accent1"/>
              </a:solidFill>
              <a:latin typeface="Arial"/>
              <a:ea typeface="Arial"/>
              <a:cs typeface="Arial"/>
              <a:sym typeface="Arial"/>
            </a:endParaRPr>
          </a:p>
        </p:txBody>
      </p:sp>
    </p:spTree>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Shape 912"/>
          <p:cNvSpPr txBox="1">
            <a:spLocks noGrp="1"/>
          </p:cNvSpPr>
          <p:nvPr>
            <p:ph type="title"/>
          </p:nvPr>
        </p:nvSpPr>
        <p:spPr>
          <a:xfrm>
            <a:off x="479425" y="53776"/>
            <a:ext cx="9880900" cy="919732"/>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400" b="1" i="0" u="none" strike="noStrike" cap="none">
                <a:solidFill>
                  <a:schemeClr val="lt1"/>
                </a:solidFill>
                <a:latin typeface="Arial"/>
                <a:ea typeface="Arial"/>
                <a:cs typeface="Arial"/>
                <a:sym typeface="Arial"/>
              </a:rPr>
              <a:t>OSGi</a:t>
            </a:r>
          </a:p>
        </p:txBody>
      </p:sp>
      <p:sp>
        <p:nvSpPr>
          <p:cNvPr id="913" name="Shape 913"/>
          <p:cNvSpPr txBox="1">
            <a:spLocks noGrp="1"/>
          </p:cNvSpPr>
          <p:nvPr>
            <p:ph type="body" idx="1"/>
          </p:nvPr>
        </p:nvSpPr>
        <p:spPr>
          <a:xfrm>
            <a:off x="479425" y="1268414"/>
            <a:ext cx="11233150" cy="5076824"/>
          </a:xfrm>
          <a:prstGeom prst="rect">
            <a:avLst/>
          </a:prstGeom>
          <a:noFill/>
          <a:ln>
            <a:noFill/>
          </a:ln>
        </p:spPr>
        <p:txBody>
          <a:bodyPr wrap="square" lIns="0" tIns="0" rIns="0" bIns="0" anchor="t" anchorCtr="0">
            <a:noAutofit/>
          </a:bodyPr>
          <a:lstStyle/>
          <a:p>
            <a:pPr marL="171450" marR="0" lvl="0" indent="-171450" algn="l" rtl="0">
              <a:lnSpc>
                <a:spcPct val="100000"/>
              </a:lnSpc>
              <a:spcBef>
                <a:spcPts val="0"/>
              </a:spcBef>
              <a:spcAft>
                <a:spcPts val="0"/>
              </a:spcAft>
              <a:buClr>
                <a:schemeClr val="accent1"/>
              </a:buClr>
              <a:buSzPct val="100000"/>
              <a:buFont typeface="Noto Sans Symbols"/>
              <a:buChar char="▪"/>
            </a:pPr>
            <a:r>
              <a:rPr lang="pl-PL" sz="2200" b="0" i="0" u="none" strike="noStrike" cap="none">
                <a:solidFill>
                  <a:schemeClr val="dk1"/>
                </a:solidFill>
                <a:latin typeface="Arial"/>
                <a:ea typeface="Arial"/>
                <a:cs typeface="Arial"/>
                <a:sym typeface="Arial"/>
              </a:rPr>
              <a:t>Fundamental element in the AEM technology stack</a:t>
            </a:r>
          </a:p>
          <a:p>
            <a:pPr marL="171450" marR="0" lvl="0" indent="-171450" algn="l" rtl="0">
              <a:lnSpc>
                <a:spcPct val="100000"/>
              </a:lnSpc>
              <a:spcBef>
                <a:spcPts val="1200"/>
              </a:spcBef>
              <a:spcAft>
                <a:spcPts val="0"/>
              </a:spcAft>
              <a:buClr>
                <a:schemeClr val="accent1"/>
              </a:buClr>
              <a:buSzPct val="100000"/>
              <a:buFont typeface="Noto Sans Symbols"/>
              <a:buChar char="▪"/>
            </a:pPr>
            <a:r>
              <a:rPr lang="pl-PL" sz="2200" b="0" i="0" u="none" strike="noStrike" cap="none">
                <a:solidFill>
                  <a:schemeClr val="dk1"/>
                </a:solidFill>
                <a:latin typeface="Arial"/>
                <a:ea typeface="Arial"/>
                <a:cs typeface="Arial"/>
                <a:sym typeface="Arial"/>
              </a:rPr>
              <a:t>Used to control the composite bundles and their configuration</a:t>
            </a:r>
          </a:p>
          <a:p>
            <a:pPr marL="171450" marR="0" lvl="0" indent="-171450" algn="l" rtl="0">
              <a:lnSpc>
                <a:spcPct val="100000"/>
              </a:lnSpc>
              <a:spcBef>
                <a:spcPts val="1200"/>
              </a:spcBef>
              <a:spcAft>
                <a:spcPts val="0"/>
              </a:spcAft>
              <a:buClr>
                <a:schemeClr val="accent1"/>
              </a:buClr>
              <a:buSzPct val="100000"/>
              <a:buFont typeface="Noto Sans Symbols"/>
              <a:buChar char="▪"/>
            </a:pPr>
            <a:r>
              <a:rPr lang="pl-PL" sz="2200" b="0" i="0" u="none" strike="noStrike" cap="none">
                <a:solidFill>
                  <a:schemeClr val="dk1"/>
                </a:solidFill>
                <a:latin typeface="Arial"/>
                <a:ea typeface="Arial"/>
                <a:cs typeface="Arial"/>
                <a:sym typeface="Arial"/>
              </a:rPr>
              <a:t>Provides the standardized primitives that allow applications to be constructed from small, reusable and collaborative components. These components can be composed into an application and deployed</a:t>
            </a:r>
          </a:p>
          <a:p>
            <a:pPr marL="171450" marR="0" lvl="0" indent="-171450" algn="l" rtl="0">
              <a:lnSpc>
                <a:spcPct val="100000"/>
              </a:lnSpc>
              <a:spcBef>
                <a:spcPts val="1200"/>
              </a:spcBef>
              <a:spcAft>
                <a:spcPts val="0"/>
              </a:spcAft>
              <a:buClr>
                <a:schemeClr val="accent1"/>
              </a:buClr>
              <a:buSzPct val="100000"/>
              <a:buFont typeface="Noto Sans Symbols"/>
              <a:buChar char="▪"/>
            </a:pPr>
            <a:r>
              <a:rPr lang="pl-PL" sz="2200" b="0" i="0" u="none" strike="noStrike" cap="none">
                <a:solidFill>
                  <a:schemeClr val="dk1"/>
                </a:solidFill>
                <a:latin typeface="Arial"/>
                <a:ea typeface="Arial"/>
                <a:cs typeface="Arial"/>
                <a:sym typeface="Arial"/>
              </a:rPr>
              <a:t>Answer for jar hell...</a:t>
            </a:r>
          </a:p>
          <a:p>
            <a:pPr marL="171450" marR="0" lvl="0" indent="-171450" algn="l" rtl="0">
              <a:lnSpc>
                <a:spcPct val="100000"/>
              </a:lnSpc>
              <a:spcBef>
                <a:spcPts val="1200"/>
              </a:spcBef>
              <a:buClr>
                <a:schemeClr val="accent1"/>
              </a:buClr>
              <a:buSzPct val="100000"/>
              <a:buFont typeface="Noto Sans Symbols"/>
              <a:buChar char="▪"/>
            </a:pPr>
            <a:r>
              <a:rPr lang="pl-PL" sz="2200" b="0" i="0" u="none" strike="noStrike" cap="none">
                <a:solidFill>
                  <a:schemeClr val="dk1"/>
                </a:solidFill>
                <a:latin typeface="Arial"/>
                <a:ea typeface="Arial"/>
                <a:cs typeface="Arial"/>
                <a:sym typeface="Arial"/>
              </a:rPr>
              <a:t>...but result is just OSGi hell</a:t>
            </a:r>
          </a:p>
        </p:txBody>
      </p:sp>
      <p:sp>
        <p:nvSpPr>
          <p:cNvPr id="914" name="Shape 914"/>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dirty="0" smtClean="0">
                <a:solidFill>
                  <a:schemeClr val="dk2"/>
                </a:solidFill>
                <a:latin typeface="Arial"/>
                <a:ea typeface="Arial"/>
                <a:cs typeface="Arial"/>
                <a:sym typeface="Arial"/>
              </a:rPr>
              <a:t>AEM Development with HTL and Sling Models</a:t>
            </a:r>
            <a:endParaRPr lang="pl-PL" sz="1000" dirty="0">
              <a:solidFill>
                <a:schemeClr val="dk2"/>
              </a:solidFill>
              <a:latin typeface="Arial"/>
              <a:ea typeface="Arial"/>
              <a:cs typeface="Arial"/>
              <a:sym typeface="Arial"/>
            </a:endParaRPr>
          </a:p>
        </p:txBody>
      </p:sp>
      <p:sp>
        <p:nvSpPr>
          <p:cNvPr id="915" name="Shape 915"/>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a:solidFill>
                  <a:schemeClr val="accent1"/>
                </a:solidFill>
                <a:latin typeface="Arial"/>
                <a:ea typeface="Arial"/>
                <a:cs typeface="Arial"/>
                <a:sym typeface="Arial"/>
              </a:rPr>
              <a:t>66</a:t>
            </a:fld>
            <a:endParaRPr lang="pl-PL" sz="1000" b="1">
              <a:solidFill>
                <a:schemeClr val="accent1"/>
              </a:solidFill>
              <a:latin typeface="Arial"/>
              <a:ea typeface="Arial"/>
              <a:cs typeface="Arial"/>
              <a:sym typeface="Arial"/>
            </a:endParaRPr>
          </a:p>
        </p:txBody>
      </p:sp>
    </p:spTree>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Shape 920"/>
          <p:cNvSpPr txBox="1">
            <a:spLocks noGrp="1"/>
          </p:cNvSpPr>
          <p:nvPr>
            <p:ph type="title"/>
          </p:nvPr>
        </p:nvSpPr>
        <p:spPr>
          <a:xfrm>
            <a:off x="479425" y="53776"/>
            <a:ext cx="9880900" cy="919732"/>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400" b="1" i="0" u="none" strike="noStrike" cap="none">
                <a:solidFill>
                  <a:schemeClr val="lt1"/>
                </a:solidFill>
                <a:latin typeface="Arial"/>
                <a:ea typeface="Arial"/>
                <a:cs typeface="Arial"/>
                <a:sym typeface="Arial"/>
              </a:rPr>
              <a:t>OSGi</a:t>
            </a:r>
          </a:p>
        </p:txBody>
      </p:sp>
      <p:sp>
        <p:nvSpPr>
          <p:cNvPr id="921" name="Shape 921"/>
          <p:cNvSpPr txBox="1">
            <a:spLocks noGrp="1"/>
          </p:cNvSpPr>
          <p:nvPr>
            <p:ph type="body" idx="1"/>
          </p:nvPr>
        </p:nvSpPr>
        <p:spPr>
          <a:xfrm>
            <a:off x="479425" y="1268414"/>
            <a:ext cx="11233150" cy="5076824"/>
          </a:xfrm>
          <a:prstGeom prst="rect">
            <a:avLst/>
          </a:prstGeom>
          <a:noFill/>
          <a:ln>
            <a:noFill/>
          </a:ln>
        </p:spPr>
        <p:txBody>
          <a:bodyPr wrap="square" lIns="0" tIns="0" rIns="0" bIns="0" anchor="t" anchorCtr="0">
            <a:noAutofit/>
          </a:bodyPr>
          <a:lstStyle/>
          <a:p>
            <a:pPr marL="342900" marR="0" lvl="0" indent="-342900" algn="l" rtl="0">
              <a:lnSpc>
                <a:spcPct val="100000"/>
              </a:lnSpc>
              <a:spcBef>
                <a:spcPts val="0"/>
              </a:spcBef>
              <a:spcAft>
                <a:spcPts val="0"/>
              </a:spcAft>
              <a:buClr>
                <a:schemeClr val="accent1"/>
              </a:buClr>
              <a:buSzPct val="100000"/>
              <a:buFont typeface="Arial"/>
              <a:buChar char="•"/>
            </a:pPr>
            <a:r>
              <a:rPr lang="pl-PL" sz="2200" b="0" i="0" u="none" strike="noStrike" cap="none">
                <a:solidFill>
                  <a:schemeClr val="dk1"/>
                </a:solidFill>
                <a:latin typeface="Arial"/>
                <a:ea typeface="Arial"/>
                <a:cs typeface="Arial"/>
                <a:sym typeface="Arial"/>
              </a:rPr>
              <a:t>Bundles consist of OSGi Components</a:t>
            </a:r>
          </a:p>
          <a:p>
            <a:pPr marL="342900" marR="0" lvl="0" indent="-342900" algn="l" rtl="0">
              <a:lnSpc>
                <a:spcPct val="100000"/>
              </a:lnSpc>
              <a:spcBef>
                <a:spcPts val="1200"/>
              </a:spcBef>
              <a:spcAft>
                <a:spcPts val="0"/>
              </a:spcAft>
              <a:buClr>
                <a:schemeClr val="accent1"/>
              </a:buClr>
              <a:buSzPct val="100000"/>
              <a:buFont typeface="Arial"/>
              <a:buChar char="•"/>
            </a:pPr>
            <a:r>
              <a:rPr lang="pl-PL" sz="2200" b="0" i="0" u="none" strike="noStrike" cap="none">
                <a:solidFill>
                  <a:schemeClr val="dk1"/>
                </a:solidFill>
                <a:latin typeface="Arial"/>
                <a:ea typeface="Arial"/>
                <a:cs typeface="Arial"/>
                <a:sym typeface="Arial"/>
              </a:rPr>
              <a:t>Some of the components can be referenced by their interface or public methods – they are called Services</a:t>
            </a:r>
          </a:p>
          <a:p>
            <a:pPr marL="342900" marR="0" lvl="0" indent="-342900" algn="l" rtl="0">
              <a:lnSpc>
                <a:spcPct val="100000"/>
              </a:lnSpc>
              <a:spcBef>
                <a:spcPts val="1200"/>
              </a:spcBef>
              <a:spcAft>
                <a:spcPts val="0"/>
              </a:spcAft>
              <a:buClr>
                <a:schemeClr val="accent1"/>
              </a:buClr>
              <a:buSzPct val="100000"/>
              <a:buFont typeface="Arial"/>
              <a:buChar char="•"/>
            </a:pPr>
            <a:r>
              <a:rPr lang="pl-PL" sz="2200" b="0" i="0" u="none" strike="noStrike" cap="none">
                <a:solidFill>
                  <a:schemeClr val="dk1"/>
                </a:solidFill>
                <a:latin typeface="Arial"/>
                <a:ea typeface="Arial"/>
                <a:cs typeface="Arial"/>
                <a:sym typeface="Arial"/>
              </a:rPr>
              <a:t>Other components just „live” in the OSGi container and can’t be referenced</a:t>
            </a:r>
          </a:p>
          <a:p>
            <a:pPr marL="342900" marR="0" lvl="0" indent="-342900" algn="l" rtl="0">
              <a:lnSpc>
                <a:spcPct val="100000"/>
              </a:lnSpc>
              <a:spcBef>
                <a:spcPts val="1200"/>
              </a:spcBef>
              <a:buClr>
                <a:schemeClr val="accent1"/>
              </a:buClr>
              <a:buSzPct val="100000"/>
              <a:buFont typeface="Arial"/>
              <a:buChar char="•"/>
            </a:pPr>
            <a:r>
              <a:rPr lang="pl-PL" sz="2200" b="0" i="0" u="none" strike="noStrike" cap="none">
                <a:solidFill>
                  <a:schemeClr val="dk1"/>
                </a:solidFill>
                <a:latin typeface="Arial"/>
                <a:ea typeface="Arial"/>
                <a:cs typeface="Arial"/>
                <a:sym typeface="Arial"/>
              </a:rPr>
              <a:t>In AEM, almost every element on a higher level of abstraction is an OSGi component</a:t>
            </a:r>
          </a:p>
        </p:txBody>
      </p:sp>
      <p:sp>
        <p:nvSpPr>
          <p:cNvPr id="922" name="Shape 922"/>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dirty="0" smtClean="0">
                <a:solidFill>
                  <a:schemeClr val="dk2"/>
                </a:solidFill>
                <a:latin typeface="Arial"/>
                <a:ea typeface="Arial"/>
                <a:cs typeface="Arial"/>
                <a:sym typeface="Arial"/>
              </a:rPr>
              <a:t>AEM Development with HTL and Sling Models</a:t>
            </a:r>
            <a:endParaRPr lang="pl-PL" sz="1000" dirty="0">
              <a:solidFill>
                <a:schemeClr val="dk2"/>
              </a:solidFill>
              <a:latin typeface="Arial"/>
              <a:ea typeface="Arial"/>
              <a:cs typeface="Arial"/>
              <a:sym typeface="Arial"/>
            </a:endParaRPr>
          </a:p>
        </p:txBody>
      </p:sp>
      <p:sp>
        <p:nvSpPr>
          <p:cNvPr id="923" name="Shape 923"/>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a:solidFill>
                  <a:schemeClr val="accent1"/>
                </a:solidFill>
                <a:latin typeface="Arial"/>
                <a:ea typeface="Arial"/>
                <a:cs typeface="Arial"/>
                <a:sym typeface="Arial"/>
              </a:rPr>
              <a:t>67</a:t>
            </a:fld>
            <a:endParaRPr lang="pl-PL" sz="1000" b="1">
              <a:solidFill>
                <a:schemeClr val="accent1"/>
              </a:solidFill>
              <a:latin typeface="Arial"/>
              <a:ea typeface="Arial"/>
              <a:cs typeface="Arial"/>
              <a:sym typeface="Arial"/>
            </a:endParaRPr>
          </a:p>
        </p:txBody>
      </p:sp>
    </p:spTree>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Shape 928"/>
          <p:cNvSpPr txBox="1">
            <a:spLocks noGrp="1"/>
          </p:cNvSpPr>
          <p:nvPr>
            <p:ph type="title"/>
          </p:nvPr>
        </p:nvSpPr>
        <p:spPr>
          <a:xfrm>
            <a:off x="479425" y="53776"/>
            <a:ext cx="9880900" cy="919732"/>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400" b="1" i="0" u="none" strike="noStrike" cap="none">
                <a:solidFill>
                  <a:schemeClr val="lt1"/>
                </a:solidFill>
                <a:latin typeface="Arial"/>
                <a:ea typeface="Arial"/>
                <a:cs typeface="Arial"/>
                <a:sym typeface="Arial"/>
              </a:rPr>
              <a:t>OSGi Bundles, Components &amp; Services</a:t>
            </a:r>
          </a:p>
        </p:txBody>
      </p:sp>
      <p:pic>
        <p:nvPicPr>
          <p:cNvPr id="929" name="Shape 929" descr="untitled (1).png"/>
          <p:cNvPicPr preferRelativeResize="0">
            <a:picLocks noGrp="1"/>
          </p:cNvPicPr>
          <p:nvPr>
            <p:ph type="body" idx="1"/>
          </p:nvPr>
        </p:nvPicPr>
        <p:blipFill rotWithShape="1">
          <a:blip r:embed="rId3">
            <a:alphaModFix/>
          </a:blip>
          <a:srcRect t="27976" b="27975"/>
          <a:stretch/>
        </p:blipFill>
        <p:spPr>
          <a:xfrm>
            <a:off x="479425" y="1268414"/>
            <a:ext cx="11233150" cy="5076824"/>
          </a:xfrm>
          <a:prstGeom prst="rect">
            <a:avLst/>
          </a:prstGeom>
          <a:noFill/>
          <a:ln>
            <a:noFill/>
          </a:ln>
        </p:spPr>
      </p:pic>
      <p:sp>
        <p:nvSpPr>
          <p:cNvPr id="930" name="Shape 930"/>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dirty="0" smtClean="0">
                <a:solidFill>
                  <a:schemeClr val="dk2"/>
                </a:solidFill>
                <a:latin typeface="Arial"/>
                <a:ea typeface="Arial"/>
                <a:cs typeface="Arial"/>
                <a:sym typeface="Arial"/>
              </a:rPr>
              <a:t>AEM Development with HTL and Sling Models</a:t>
            </a:r>
            <a:endParaRPr lang="pl-PL" sz="1000" dirty="0">
              <a:solidFill>
                <a:schemeClr val="dk2"/>
              </a:solidFill>
              <a:latin typeface="Arial"/>
              <a:ea typeface="Arial"/>
              <a:cs typeface="Arial"/>
              <a:sym typeface="Arial"/>
            </a:endParaRPr>
          </a:p>
        </p:txBody>
      </p:sp>
      <p:sp>
        <p:nvSpPr>
          <p:cNvPr id="931" name="Shape 931"/>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a:solidFill>
                  <a:schemeClr val="accent1"/>
                </a:solidFill>
                <a:latin typeface="Arial"/>
                <a:ea typeface="Arial"/>
                <a:cs typeface="Arial"/>
                <a:sym typeface="Arial"/>
              </a:rPr>
              <a:t>68</a:t>
            </a:fld>
            <a:endParaRPr lang="pl-PL" sz="1000" b="1">
              <a:solidFill>
                <a:schemeClr val="accent1"/>
              </a:solidFill>
              <a:latin typeface="Arial"/>
              <a:ea typeface="Arial"/>
              <a:cs typeface="Arial"/>
              <a:sym typeface="Arial"/>
            </a:endParaRPr>
          </a:p>
        </p:txBody>
      </p:sp>
    </p:spTree>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Shape 936"/>
          <p:cNvSpPr txBox="1">
            <a:spLocks noGrp="1"/>
          </p:cNvSpPr>
          <p:nvPr>
            <p:ph type="title"/>
          </p:nvPr>
        </p:nvSpPr>
        <p:spPr>
          <a:xfrm>
            <a:off x="479425" y="53776"/>
            <a:ext cx="9880900" cy="919732"/>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400" b="1" i="0" u="none" strike="noStrike" cap="none">
                <a:solidFill>
                  <a:schemeClr val="lt1"/>
                </a:solidFill>
                <a:latin typeface="Arial"/>
                <a:ea typeface="Arial"/>
                <a:cs typeface="Arial"/>
                <a:sym typeface="Arial"/>
              </a:rPr>
              <a:t>Maven SCR Plugin</a:t>
            </a:r>
          </a:p>
        </p:txBody>
      </p:sp>
      <p:sp>
        <p:nvSpPr>
          <p:cNvPr id="937" name="Shape 937"/>
          <p:cNvSpPr txBox="1">
            <a:spLocks noGrp="1"/>
          </p:cNvSpPr>
          <p:nvPr>
            <p:ph type="body" idx="1"/>
          </p:nvPr>
        </p:nvSpPr>
        <p:spPr>
          <a:xfrm>
            <a:off x="479425" y="1268414"/>
            <a:ext cx="11233150" cy="5076824"/>
          </a:xfrm>
          <a:prstGeom prst="rect">
            <a:avLst/>
          </a:prstGeom>
          <a:noFill/>
          <a:ln>
            <a:noFill/>
          </a:ln>
        </p:spPr>
        <p:txBody>
          <a:bodyPr wrap="square" lIns="0" tIns="0" rIns="0" bIns="0" anchor="t" anchorCtr="0">
            <a:noAutofit/>
          </a:bodyPr>
          <a:lstStyle/>
          <a:p>
            <a:pPr marL="171450" marR="0" lvl="0" indent="-171450" algn="l" rtl="0">
              <a:lnSpc>
                <a:spcPct val="100000"/>
              </a:lnSpc>
              <a:spcBef>
                <a:spcPts val="0"/>
              </a:spcBef>
              <a:spcAft>
                <a:spcPts val="0"/>
              </a:spcAft>
              <a:buClr>
                <a:schemeClr val="accent1"/>
              </a:buClr>
              <a:buSzPct val="100000"/>
              <a:buFont typeface="Noto Sans Symbols"/>
              <a:buChar char="▪"/>
            </a:pPr>
            <a:r>
              <a:rPr lang="pl-PL" sz="2200" b="0" i="0" u="none" strike="noStrike" cap="none">
                <a:solidFill>
                  <a:schemeClr val="dk1"/>
                </a:solidFill>
                <a:latin typeface="Arial"/>
                <a:ea typeface="Arial"/>
                <a:cs typeface="Arial"/>
                <a:sym typeface="Arial"/>
              </a:rPr>
              <a:t>Components are created and instantiated within OSGi through Declarative Services (through XML files)</a:t>
            </a:r>
          </a:p>
          <a:p>
            <a:pPr marL="171450" marR="0" lvl="0" indent="-171450" algn="l" rtl="0">
              <a:lnSpc>
                <a:spcPct val="100000"/>
              </a:lnSpc>
              <a:spcBef>
                <a:spcPts val="1200"/>
              </a:spcBef>
              <a:spcAft>
                <a:spcPts val="0"/>
              </a:spcAft>
              <a:buClr>
                <a:schemeClr val="accent1"/>
              </a:buClr>
              <a:buSzPct val="100000"/>
              <a:buFont typeface="Noto Sans Symbols"/>
              <a:buChar char="▪"/>
            </a:pPr>
            <a:r>
              <a:rPr lang="pl-PL" sz="2200" b="0" i="0" u="none" strike="noStrike" cap="none">
                <a:solidFill>
                  <a:schemeClr val="dk1"/>
                </a:solidFill>
                <a:latin typeface="Arial"/>
                <a:ea typeface="Arial"/>
                <a:cs typeface="Arial"/>
                <a:sym typeface="Arial"/>
              </a:rPr>
              <a:t>Maven SCR plugin – created to avoid explicitly writing XML files for OSGi Components</a:t>
            </a:r>
          </a:p>
          <a:p>
            <a:pPr marL="171450" marR="0" lvl="0" indent="-171450" algn="l" rtl="0">
              <a:lnSpc>
                <a:spcPct val="100000"/>
              </a:lnSpc>
              <a:spcBef>
                <a:spcPts val="1200"/>
              </a:spcBef>
              <a:spcAft>
                <a:spcPts val="0"/>
              </a:spcAft>
              <a:buClr>
                <a:schemeClr val="accent1"/>
              </a:buClr>
              <a:buSzPct val="100000"/>
              <a:buFont typeface="Noto Sans Symbols"/>
              <a:buChar char="▪"/>
            </a:pPr>
            <a:r>
              <a:rPr lang="pl-PL" sz="2200" b="0" i="0" u="none" strike="noStrike" cap="none">
                <a:solidFill>
                  <a:schemeClr val="dk1"/>
                </a:solidFill>
                <a:latin typeface="Arial"/>
                <a:ea typeface="Arial"/>
                <a:cs typeface="Arial"/>
                <a:sym typeface="Arial"/>
              </a:rPr>
              <a:t>Based on annotations</a:t>
            </a:r>
          </a:p>
          <a:p>
            <a:pPr marL="171450" marR="0" lvl="0" indent="-171450" algn="l" rtl="0">
              <a:lnSpc>
                <a:spcPct val="100000"/>
              </a:lnSpc>
              <a:spcBef>
                <a:spcPts val="1200"/>
              </a:spcBef>
              <a:spcAft>
                <a:spcPts val="0"/>
              </a:spcAft>
              <a:buClr>
                <a:schemeClr val="accent1"/>
              </a:buClr>
              <a:buSzPct val="100000"/>
              <a:buFont typeface="Noto Sans Symbols"/>
              <a:buChar char="▪"/>
            </a:pPr>
            <a:r>
              <a:rPr lang="pl-PL" sz="2200" b="0" i="0" u="none" strike="noStrike" cap="none">
                <a:solidFill>
                  <a:schemeClr val="dk1"/>
                </a:solidFill>
                <a:latin typeface="Arial"/>
                <a:ea typeface="Arial"/>
                <a:cs typeface="Arial"/>
                <a:sym typeface="Arial"/>
              </a:rPr>
              <a:t>Allows</a:t>
            </a:r>
          </a:p>
          <a:p>
            <a:pPr marL="257175" marR="0" lvl="1" indent="-180975" algn="l" rtl="0">
              <a:lnSpc>
                <a:spcPct val="100000"/>
              </a:lnSpc>
              <a:spcBef>
                <a:spcPts val="1200"/>
              </a:spcBef>
              <a:spcAft>
                <a:spcPts val="0"/>
              </a:spcAft>
              <a:buClr>
                <a:schemeClr val="accent1"/>
              </a:buClr>
              <a:buSzPct val="100000"/>
              <a:buFont typeface="Noto Sans Symbols"/>
              <a:buChar char="▪"/>
            </a:pPr>
            <a:r>
              <a:rPr lang="pl-PL" sz="2000" b="0" i="0" u="none" strike="noStrike" cap="none">
                <a:solidFill>
                  <a:schemeClr val="dk1"/>
                </a:solidFill>
                <a:latin typeface="Arial"/>
                <a:ea typeface="Arial"/>
                <a:cs typeface="Arial"/>
                <a:sym typeface="Arial"/>
              </a:rPr>
              <a:t>Manipulating activation</a:t>
            </a:r>
          </a:p>
          <a:p>
            <a:pPr marL="257175" marR="0" lvl="1" indent="-180975" algn="l" rtl="0">
              <a:lnSpc>
                <a:spcPct val="100000"/>
              </a:lnSpc>
              <a:spcBef>
                <a:spcPts val="1200"/>
              </a:spcBef>
              <a:spcAft>
                <a:spcPts val="0"/>
              </a:spcAft>
              <a:buClr>
                <a:schemeClr val="accent1"/>
              </a:buClr>
              <a:buSzPct val="100000"/>
              <a:buFont typeface="Noto Sans Symbols"/>
              <a:buChar char="▪"/>
            </a:pPr>
            <a:r>
              <a:rPr lang="pl-PL" sz="2000" b="0" i="0" u="none" strike="noStrike" cap="none">
                <a:solidFill>
                  <a:schemeClr val="dk1"/>
                </a:solidFill>
                <a:latin typeface="Arial"/>
                <a:ea typeface="Arial"/>
                <a:cs typeface="Arial"/>
                <a:sym typeface="Arial"/>
              </a:rPr>
              <a:t>Setting up properties</a:t>
            </a:r>
          </a:p>
          <a:p>
            <a:pPr marL="257175" marR="0" lvl="1" indent="-180975" algn="l" rtl="0">
              <a:lnSpc>
                <a:spcPct val="100000"/>
              </a:lnSpc>
              <a:spcBef>
                <a:spcPts val="1200"/>
              </a:spcBef>
              <a:buClr>
                <a:schemeClr val="accent1"/>
              </a:buClr>
              <a:buSzPct val="100000"/>
              <a:buFont typeface="Noto Sans Symbols"/>
              <a:buChar char="▪"/>
            </a:pPr>
            <a:r>
              <a:rPr lang="pl-PL" sz="2000" b="0" i="0" u="none" strike="noStrike" cap="none">
                <a:solidFill>
                  <a:schemeClr val="dk1"/>
                </a:solidFill>
                <a:latin typeface="Arial"/>
                <a:ea typeface="Arial"/>
                <a:cs typeface="Arial"/>
                <a:sym typeface="Arial"/>
              </a:rPr>
              <a:t>Referencing other OSGi components</a:t>
            </a:r>
          </a:p>
        </p:txBody>
      </p:sp>
      <p:sp>
        <p:nvSpPr>
          <p:cNvPr id="938" name="Shape 938"/>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dirty="0" smtClean="0">
                <a:solidFill>
                  <a:schemeClr val="dk2"/>
                </a:solidFill>
                <a:latin typeface="Arial"/>
                <a:ea typeface="Arial"/>
                <a:cs typeface="Arial"/>
                <a:sym typeface="Arial"/>
              </a:rPr>
              <a:t>AEM Development with HTL and Sling Models</a:t>
            </a:r>
            <a:endParaRPr lang="pl-PL" sz="1000" dirty="0">
              <a:solidFill>
                <a:schemeClr val="dk2"/>
              </a:solidFill>
              <a:latin typeface="Arial"/>
              <a:ea typeface="Arial"/>
              <a:cs typeface="Arial"/>
              <a:sym typeface="Arial"/>
            </a:endParaRPr>
          </a:p>
        </p:txBody>
      </p:sp>
      <p:sp>
        <p:nvSpPr>
          <p:cNvPr id="939" name="Shape 939"/>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a:solidFill>
                  <a:schemeClr val="accent1"/>
                </a:solidFill>
                <a:latin typeface="Arial"/>
                <a:ea typeface="Arial"/>
                <a:cs typeface="Arial"/>
                <a:sym typeface="Arial"/>
              </a:rPr>
              <a:t>69</a:t>
            </a:fld>
            <a:endParaRPr lang="pl-PL" sz="1000" b="1">
              <a:solidFill>
                <a:schemeClr val="accent1"/>
              </a:solidFill>
              <a:latin typeface="Arial"/>
              <a:ea typeface="Arial"/>
              <a:cs typeface="Arial"/>
              <a:sym typeface="Arial"/>
            </a:endParaRPr>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479425" y="53776"/>
            <a:ext cx="9880900" cy="919732"/>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400" b="1" i="0" u="none" strike="noStrike" cap="none">
                <a:solidFill>
                  <a:schemeClr val="lt1"/>
                </a:solidFill>
                <a:latin typeface="Arial"/>
                <a:ea typeface="Arial"/>
                <a:cs typeface="Arial"/>
                <a:sym typeface="Arial"/>
              </a:rPr>
              <a:t>Minimal pom.xml</a:t>
            </a:r>
          </a:p>
        </p:txBody>
      </p:sp>
      <p:sp>
        <p:nvSpPr>
          <p:cNvPr id="284" name="Shape 284"/>
          <p:cNvSpPr txBox="1">
            <a:spLocks noGrp="1"/>
          </p:cNvSpPr>
          <p:nvPr>
            <p:ph type="body" idx="1"/>
          </p:nvPr>
        </p:nvSpPr>
        <p:spPr>
          <a:xfrm>
            <a:off x="479425" y="1268414"/>
            <a:ext cx="11233150" cy="5076824"/>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chemeClr val="accent1"/>
              </a:buClr>
              <a:buSzPct val="25000"/>
              <a:buFont typeface="Arial"/>
              <a:buNone/>
            </a:pPr>
            <a:endParaRPr sz="2200" b="0" i="0" u="none" strike="noStrike" cap="none">
              <a:solidFill>
                <a:schemeClr val="accent1"/>
              </a:solidFill>
              <a:latin typeface="Arial"/>
              <a:ea typeface="Arial"/>
              <a:cs typeface="Arial"/>
              <a:sym typeface="Arial"/>
            </a:endParaRPr>
          </a:p>
          <a:p>
            <a:pPr marL="0" marR="0" lvl="0" indent="0" algn="l" rtl="0">
              <a:lnSpc>
                <a:spcPct val="100000"/>
              </a:lnSpc>
              <a:spcBef>
                <a:spcPts val="1200"/>
              </a:spcBef>
              <a:spcAft>
                <a:spcPts val="0"/>
              </a:spcAft>
              <a:buClr>
                <a:schemeClr val="accent1"/>
              </a:buClr>
              <a:buSzPct val="25000"/>
              <a:buFont typeface="Arial"/>
              <a:buNone/>
            </a:pPr>
            <a:r>
              <a:rPr lang="pl-PL" sz="2400" b="0" i="0" u="none" strike="noStrike" cap="none">
                <a:solidFill>
                  <a:schemeClr val="accent1"/>
                </a:solidFill>
                <a:latin typeface="Consolas"/>
                <a:ea typeface="Consolas"/>
                <a:cs typeface="Consolas"/>
                <a:sym typeface="Consolas"/>
              </a:rPr>
              <a:t>&lt;</a:t>
            </a:r>
            <a:r>
              <a:rPr lang="pl-PL" sz="2400" b="0" i="0" u="none" strike="noStrike" cap="none">
                <a:solidFill>
                  <a:srgbClr val="4A6B00"/>
                </a:solidFill>
                <a:latin typeface="Consolas"/>
                <a:ea typeface="Consolas"/>
                <a:cs typeface="Consolas"/>
                <a:sym typeface="Consolas"/>
              </a:rPr>
              <a:t>project</a:t>
            </a:r>
            <a:r>
              <a:rPr lang="pl-PL" sz="2400" b="0" i="0" u="none" strike="noStrike" cap="none">
                <a:solidFill>
                  <a:schemeClr val="accent1"/>
                </a:solidFill>
                <a:latin typeface="Consolas"/>
                <a:ea typeface="Consolas"/>
                <a:cs typeface="Consolas"/>
                <a:sym typeface="Consolas"/>
              </a:rPr>
              <a:t>&gt;</a:t>
            </a:r>
            <a:br>
              <a:rPr lang="pl-PL" sz="2400" b="0" i="0" u="none" strike="noStrike" cap="none">
                <a:solidFill>
                  <a:schemeClr val="accent1"/>
                </a:solidFill>
                <a:latin typeface="Consolas"/>
                <a:ea typeface="Consolas"/>
                <a:cs typeface="Consolas"/>
                <a:sym typeface="Consolas"/>
              </a:rPr>
            </a:br>
            <a:r>
              <a:rPr lang="pl-PL" sz="2400" b="0" i="0" u="none" strike="noStrike" cap="none">
                <a:solidFill>
                  <a:schemeClr val="accent1"/>
                </a:solidFill>
                <a:latin typeface="Consolas"/>
                <a:ea typeface="Consolas"/>
                <a:cs typeface="Consolas"/>
                <a:sym typeface="Consolas"/>
              </a:rPr>
              <a:t>       &lt;</a:t>
            </a:r>
            <a:r>
              <a:rPr lang="pl-PL" sz="2400" b="0" i="0" u="none" strike="noStrike" cap="none">
                <a:solidFill>
                  <a:srgbClr val="4A6B00"/>
                </a:solidFill>
                <a:latin typeface="Consolas"/>
                <a:ea typeface="Consolas"/>
                <a:cs typeface="Consolas"/>
                <a:sym typeface="Consolas"/>
              </a:rPr>
              <a:t>modelVersion</a:t>
            </a:r>
            <a:r>
              <a:rPr lang="pl-PL" sz="2400" b="0" i="0" u="none" strike="noStrike" cap="none">
                <a:solidFill>
                  <a:schemeClr val="accent1"/>
                </a:solidFill>
                <a:latin typeface="Consolas"/>
                <a:ea typeface="Consolas"/>
                <a:cs typeface="Consolas"/>
                <a:sym typeface="Consolas"/>
              </a:rPr>
              <a:t>&gt;</a:t>
            </a:r>
            <a:r>
              <a:rPr lang="pl-PL" sz="2400" b="0" i="0" u="none" strike="noStrike" cap="none">
                <a:solidFill>
                  <a:srgbClr val="6C0B42"/>
                </a:solidFill>
                <a:latin typeface="Consolas"/>
                <a:ea typeface="Consolas"/>
                <a:cs typeface="Consolas"/>
                <a:sym typeface="Consolas"/>
              </a:rPr>
              <a:t>4.0.0</a:t>
            </a:r>
            <a:r>
              <a:rPr lang="pl-PL" sz="2400" b="0" i="0" u="none" strike="noStrike" cap="none">
                <a:solidFill>
                  <a:schemeClr val="accent1"/>
                </a:solidFill>
                <a:latin typeface="Consolas"/>
                <a:ea typeface="Consolas"/>
                <a:cs typeface="Consolas"/>
                <a:sym typeface="Consolas"/>
              </a:rPr>
              <a:t>&lt;/</a:t>
            </a:r>
            <a:r>
              <a:rPr lang="pl-PL" sz="2400" b="0" i="0" u="none" strike="noStrike" cap="none">
                <a:solidFill>
                  <a:srgbClr val="4A6B00"/>
                </a:solidFill>
                <a:latin typeface="Consolas"/>
                <a:ea typeface="Consolas"/>
                <a:cs typeface="Consolas"/>
                <a:sym typeface="Consolas"/>
              </a:rPr>
              <a:t>modelVersion</a:t>
            </a:r>
            <a:r>
              <a:rPr lang="pl-PL" sz="2400" b="0" i="0" u="none" strike="noStrike" cap="none">
                <a:solidFill>
                  <a:schemeClr val="accent1"/>
                </a:solidFill>
                <a:latin typeface="Consolas"/>
                <a:ea typeface="Consolas"/>
                <a:cs typeface="Consolas"/>
                <a:sym typeface="Consolas"/>
              </a:rPr>
              <a:t>&gt;</a:t>
            </a:r>
            <a:br>
              <a:rPr lang="pl-PL" sz="2400" b="0" i="0" u="none" strike="noStrike" cap="none">
                <a:solidFill>
                  <a:schemeClr val="accent1"/>
                </a:solidFill>
                <a:latin typeface="Consolas"/>
                <a:ea typeface="Consolas"/>
                <a:cs typeface="Consolas"/>
                <a:sym typeface="Consolas"/>
              </a:rPr>
            </a:br>
            <a:r>
              <a:rPr lang="pl-PL" sz="2400" b="0" i="0" u="none" strike="noStrike" cap="none">
                <a:solidFill>
                  <a:schemeClr val="accent1"/>
                </a:solidFill>
                <a:latin typeface="Consolas"/>
                <a:ea typeface="Consolas"/>
                <a:cs typeface="Consolas"/>
                <a:sym typeface="Consolas"/>
              </a:rPr>
              <a:t>       &lt;</a:t>
            </a:r>
            <a:r>
              <a:rPr lang="pl-PL" sz="2400" b="0" i="0" u="none" strike="noStrike" cap="none">
                <a:solidFill>
                  <a:srgbClr val="4A6B00"/>
                </a:solidFill>
                <a:latin typeface="Consolas"/>
                <a:ea typeface="Consolas"/>
                <a:cs typeface="Consolas"/>
                <a:sym typeface="Consolas"/>
              </a:rPr>
              <a:t>groupId</a:t>
            </a:r>
            <a:r>
              <a:rPr lang="pl-PL" sz="2400" b="0" i="0" u="none" strike="noStrike" cap="none">
                <a:solidFill>
                  <a:schemeClr val="accent1"/>
                </a:solidFill>
                <a:latin typeface="Consolas"/>
                <a:ea typeface="Consolas"/>
                <a:cs typeface="Consolas"/>
                <a:sym typeface="Consolas"/>
              </a:rPr>
              <a:t>&gt;</a:t>
            </a:r>
            <a:r>
              <a:rPr lang="pl-PL" sz="2400" b="0" i="0" u="none" strike="noStrike" cap="none">
                <a:solidFill>
                  <a:srgbClr val="6C0B42"/>
                </a:solidFill>
                <a:latin typeface="Consolas"/>
                <a:ea typeface="Consolas"/>
                <a:cs typeface="Consolas"/>
                <a:sym typeface="Consolas"/>
              </a:rPr>
              <a:t>com.mycompany.app</a:t>
            </a:r>
            <a:r>
              <a:rPr lang="pl-PL" sz="2400" b="0" i="0" u="none" strike="noStrike" cap="none">
                <a:solidFill>
                  <a:schemeClr val="accent1"/>
                </a:solidFill>
                <a:latin typeface="Consolas"/>
                <a:ea typeface="Consolas"/>
                <a:cs typeface="Consolas"/>
                <a:sym typeface="Consolas"/>
              </a:rPr>
              <a:t>&lt;/</a:t>
            </a:r>
            <a:r>
              <a:rPr lang="pl-PL" sz="2400" b="0" i="0" u="none" strike="noStrike" cap="none">
                <a:solidFill>
                  <a:srgbClr val="4A6B00"/>
                </a:solidFill>
                <a:latin typeface="Consolas"/>
                <a:ea typeface="Consolas"/>
                <a:cs typeface="Consolas"/>
                <a:sym typeface="Consolas"/>
              </a:rPr>
              <a:t>groupId</a:t>
            </a:r>
            <a:r>
              <a:rPr lang="pl-PL" sz="2400" b="0" i="0" u="none" strike="noStrike" cap="none">
                <a:solidFill>
                  <a:schemeClr val="accent1"/>
                </a:solidFill>
                <a:latin typeface="Consolas"/>
                <a:ea typeface="Consolas"/>
                <a:cs typeface="Consolas"/>
                <a:sym typeface="Consolas"/>
              </a:rPr>
              <a:t>&gt;</a:t>
            </a:r>
            <a:br>
              <a:rPr lang="pl-PL" sz="2400" b="0" i="0" u="none" strike="noStrike" cap="none">
                <a:solidFill>
                  <a:schemeClr val="accent1"/>
                </a:solidFill>
                <a:latin typeface="Consolas"/>
                <a:ea typeface="Consolas"/>
                <a:cs typeface="Consolas"/>
                <a:sym typeface="Consolas"/>
              </a:rPr>
            </a:br>
            <a:r>
              <a:rPr lang="pl-PL" sz="2400" b="0" i="0" u="none" strike="noStrike" cap="none">
                <a:solidFill>
                  <a:schemeClr val="accent1"/>
                </a:solidFill>
                <a:latin typeface="Consolas"/>
                <a:ea typeface="Consolas"/>
                <a:cs typeface="Consolas"/>
                <a:sym typeface="Consolas"/>
              </a:rPr>
              <a:t>       &lt;</a:t>
            </a:r>
            <a:r>
              <a:rPr lang="pl-PL" sz="2400" b="0" i="0" u="none" strike="noStrike" cap="none">
                <a:solidFill>
                  <a:srgbClr val="4A6B00"/>
                </a:solidFill>
                <a:latin typeface="Consolas"/>
                <a:ea typeface="Consolas"/>
                <a:cs typeface="Consolas"/>
                <a:sym typeface="Consolas"/>
              </a:rPr>
              <a:t>artifactId</a:t>
            </a:r>
            <a:r>
              <a:rPr lang="pl-PL" sz="2400" b="0" i="0" u="none" strike="noStrike" cap="none">
                <a:solidFill>
                  <a:schemeClr val="accent1"/>
                </a:solidFill>
                <a:latin typeface="Consolas"/>
                <a:ea typeface="Consolas"/>
                <a:cs typeface="Consolas"/>
                <a:sym typeface="Consolas"/>
              </a:rPr>
              <a:t>&gt;</a:t>
            </a:r>
            <a:r>
              <a:rPr lang="pl-PL" sz="2400" b="0" i="0" u="none" strike="noStrike" cap="none">
                <a:solidFill>
                  <a:srgbClr val="6C0B42"/>
                </a:solidFill>
                <a:latin typeface="Consolas"/>
                <a:ea typeface="Consolas"/>
                <a:cs typeface="Consolas"/>
                <a:sym typeface="Consolas"/>
              </a:rPr>
              <a:t>my-module</a:t>
            </a:r>
            <a:r>
              <a:rPr lang="pl-PL" sz="2400" b="0" i="0" u="none" strike="noStrike" cap="none">
                <a:solidFill>
                  <a:schemeClr val="accent1"/>
                </a:solidFill>
                <a:latin typeface="Consolas"/>
                <a:ea typeface="Consolas"/>
                <a:cs typeface="Consolas"/>
                <a:sym typeface="Consolas"/>
              </a:rPr>
              <a:t>&lt;/</a:t>
            </a:r>
            <a:r>
              <a:rPr lang="pl-PL" sz="2400" b="0" i="0" u="none" strike="noStrike" cap="none">
                <a:solidFill>
                  <a:srgbClr val="4A6B00"/>
                </a:solidFill>
                <a:latin typeface="Consolas"/>
                <a:ea typeface="Consolas"/>
                <a:cs typeface="Consolas"/>
                <a:sym typeface="Consolas"/>
              </a:rPr>
              <a:t>artifactId</a:t>
            </a:r>
            <a:r>
              <a:rPr lang="pl-PL" sz="2400" b="0" i="0" u="none" strike="noStrike" cap="none">
                <a:solidFill>
                  <a:schemeClr val="accent1"/>
                </a:solidFill>
                <a:latin typeface="Consolas"/>
                <a:ea typeface="Consolas"/>
                <a:cs typeface="Consolas"/>
                <a:sym typeface="Consolas"/>
              </a:rPr>
              <a:t>&gt;</a:t>
            </a:r>
            <a:br>
              <a:rPr lang="pl-PL" sz="2400" b="0" i="0" u="none" strike="noStrike" cap="none">
                <a:solidFill>
                  <a:schemeClr val="accent1"/>
                </a:solidFill>
                <a:latin typeface="Consolas"/>
                <a:ea typeface="Consolas"/>
                <a:cs typeface="Consolas"/>
                <a:sym typeface="Consolas"/>
              </a:rPr>
            </a:br>
            <a:r>
              <a:rPr lang="pl-PL" sz="2400" b="0" i="0" u="none" strike="noStrike" cap="none">
                <a:solidFill>
                  <a:schemeClr val="accent1"/>
                </a:solidFill>
                <a:latin typeface="Consolas"/>
                <a:ea typeface="Consolas"/>
                <a:cs typeface="Consolas"/>
                <a:sym typeface="Consolas"/>
              </a:rPr>
              <a:t>       &lt;</a:t>
            </a:r>
            <a:r>
              <a:rPr lang="pl-PL" sz="2400" b="0" i="0" u="none" strike="noStrike" cap="none">
                <a:solidFill>
                  <a:srgbClr val="4A6B00"/>
                </a:solidFill>
                <a:latin typeface="Consolas"/>
                <a:ea typeface="Consolas"/>
                <a:cs typeface="Consolas"/>
                <a:sym typeface="Consolas"/>
              </a:rPr>
              <a:t>version</a:t>
            </a:r>
            <a:r>
              <a:rPr lang="pl-PL" sz="2400" b="0" i="0" u="none" strike="noStrike" cap="none">
                <a:solidFill>
                  <a:schemeClr val="accent1"/>
                </a:solidFill>
                <a:latin typeface="Consolas"/>
                <a:ea typeface="Consolas"/>
                <a:cs typeface="Consolas"/>
                <a:sym typeface="Consolas"/>
              </a:rPr>
              <a:t>&gt;</a:t>
            </a:r>
            <a:r>
              <a:rPr lang="pl-PL" sz="2400" b="0" i="0" u="none" strike="noStrike" cap="none">
                <a:solidFill>
                  <a:srgbClr val="6C0B42"/>
                </a:solidFill>
                <a:latin typeface="Consolas"/>
                <a:ea typeface="Consolas"/>
                <a:cs typeface="Consolas"/>
                <a:sym typeface="Consolas"/>
              </a:rPr>
              <a:t>1</a:t>
            </a:r>
            <a:r>
              <a:rPr lang="pl-PL" sz="2400" b="0" i="0" u="none" strike="noStrike" cap="none">
                <a:solidFill>
                  <a:schemeClr val="accent1"/>
                </a:solidFill>
                <a:latin typeface="Consolas"/>
                <a:ea typeface="Consolas"/>
                <a:cs typeface="Consolas"/>
                <a:sym typeface="Consolas"/>
              </a:rPr>
              <a:t>&lt;/</a:t>
            </a:r>
            <a:r>
              <a:rPr lang="pl-PL" sz="2400" b="0" i="0" u="none" strike="noStrike" cap="none">
                <a:solidFill>
                  <a:srgbClr val="4A6B00"/>
                </a:solidFill>
                <a:latin typeface="Consolas"/>
                <a:ea typeface="Consolas"/>
                <a:cs typeface="Consolas"/>
                <a:sym typeface="Consolas"/>
              </a:rPr>
              <a:t>version</a:t>
            </a:r>
            <a:r>
              <a:rPr lang="pl-PL" sz="2400" b="0" i="0" u="none" strike="noStrike" cap="none">
                <a:solidFill>
                  <a:schemeClr val="accent1"/>
                </a:solidFill>
                <a:latin typeface="Consolas"/>
                <a:ea typeface="Consolas"/>
                <a:cs typeface="Consolas"/>
                <a:sym typeface="Consolas"/>
              </a:rPr>
              <a:t>&gt;</a:t>
            </a:r>
            <a:br>
              <a:rPr lang="pl-PL" sz="2400" b="0" i="0" u="none" strike="noStrike" cap="none">
                <a:solidFill>
                  <a:schemeClr val="accent1"/>
                </a:solidFill>
                <a:latin typeface="Consolas"/>
                <a:ea typeface="Consolas"/>
                <a:cs typeface="Consolas"/>
                <a:sym typeface="Consolas"/>
              </a:rPr>
            </a:br>
            <a:r>
              <a:rPr lang="pl-PL" sz="2400" b="0" i="0" u="none" strike="noStrike" cap="none">
                <a:solidFill>
                  <a:schemeClr val="accent1"/>
                </a:solidFill>
                <a:latin typeface="Consolas"/>
                <a:ea typeface="Consolas"/>
                <a:cs typeface="Consolas"/>
                <a:sym typeface="Consolas"/>
              </a:rPr>
              <a:t>&lt;/</a:t>
            </a:r>
            <a:r>
              <a:rPr lang="pl-PL" sz="2400" b="0" i="0" u="none" strike="noStrike" cap="none">
                <a:solidFill>
                  <a:srgbClr val="4A6B00"/>
                </a:solidFill>
                <a:latin typeface="Consolas"/>
                <a:ea typeface="Consolas"/>
                <a:cs typeface="Consolas"/>
                <a:sym typeface="Consolas"/>
              </a:rPr>
              <a:t>project</a:t>
            </a:r>
            <a:r>
              <a:rPr lang="pl-PL" sz="2400" b="0" i="0" u="none" strike="noStrike" cap="none">
                <a:solidFill>
                  <a:schemeClr val="accent1"/>
                </a:solidFill>
                <a:latin typeface="Consolas"/>
                <a:ea typeface="Consolas"/>
                <a:cs typeface="Consolas"/>
                <a:sym typeface="Consolas"/>
              </a:rPr>
              <a:t>&gt;</a:t>
            </a:r>
          </a:p>
          <a:p>
            <a:pPr marL="0" marR="0" lvl="0" indent="0" algn="l" rtl="0">
              <a:lnSpc>
                <a:spcPct val="100000"/>
              </a:lnSpc>
              <a:spcBef>
                <a:spcPts val="1200"/>
              </a:spcBef>
              <a:spcAft>
                <a:spcPts val="0"/>
              </a:spcAft>
              <a:buClr>
                <a:schemeClr val="accent1"/>
              </a:buClr>
              <a:buSzPct val="25000"/>
              <a:buFont typeface="Arial"/>
              <a:buNone/>
            </a:pPr>
            <a:endParaRPr sz="2200" b="0" i="0" u="none" strike="noStrike" cap="none">
              <a:solidFill>
                <a:schemeClr val="accent1"/>
              </a:solidFill>
              <a:latin typeface="Arial"/>
              <a:ea typeface="Arial"/>
              <a:cs typeface="Arial"/>
              <a:sym typeface="Arial"/>
            </a:endParaRPr>
          </a:p>
          <a:p>
            <a:pPr marL="0" marR="0" lvl="0" indent="0" algn="l" rtl="0">
              <a:lnSpc>
                <a:spcPct val="100000"/>
              </a:lnSpc>
              <a:spcBef>
                <a:spcPts val="1200"/>
              </a:spcBef>
              <a:buClr>
                <a:schemeClr val="accent1"/>
              </a:buClr>
              <a:buSzPct val="25000"/>
              <a:buFont typeface="Arial"/>
              <a:buNone/>
            </a:pPr>
            <a:endParaRPr sz="2200" b="0" i="0" u="none" strike="noStrike" cap="none">
              <a:solidFill>
                <a:schemeClr val="accent1"/>
              </a:solidFill>
              <a:latin typeface="Arial"/>
              <a:ea typeface="Arial"/>
              <a:cs typeface="Arial"/>
              <a:sym typeface="Arial"/>
            </a:endParaRPr>
          </a:p>
        </p:txBody>
      </p:sp>
      <p:sp>
        <p:nvSpPr>
          <p:cNvPr id="285" name="Shape 285"/>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b="0" i="0" u="none" strike="noStrike" cap="none" dirty="0" smtClean="0">
                <a:solidFill>
                  <a:schemeClr val="dk2"/>
                </a:solidFill>
                <a:latin typeface="Arial"/>
                <a:ea typeface="Arial"/>
                <a:cs typeface="Arial"/>
                <a:sym typeface="Arial"/>
              </a:rPr>
              <a:t>AEM Development with HTL and Sling Models</a:t>
            </a:r>
            <a:endParaRPr lang="pl-PL" sz="1000" b="0" i="0" u="none" strike="noStrike" cap="none" dirty="0">
              <a:solidFill>
                <a:schemeClr val="dk2"/>
              </a:solidFill>
              <a:latin typeface="Arial"/>
              <a:ea typeface="Arial"/>
              <a:cs typeface="Arial"/>
              <a:sym typeface="Arial"/>
            </a:endParaRPr>
          </a:p>
        </p:txBody>
      </p:sp>
      <p:sp>
        <p:nvSpPr>
          <p:cNvPr id="286" name="Shape 286"/>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i="0" u="none" strike="noStrike" cap="none">
                <a:solidFill>
                  <a:schemeClr val="accent1"/>
                </a:solidFill>
                <a:latin typeface="Arial"/>
                <a:ea typeface="Arial"/>
                <a:cs typeface="Arial"/>
                <a:sym typeface="Arial"/>
              </a:rPr>
              <a:t>7</a:t>
            </a:fld>
            <a:endParaRPr lang="pl-PL" sz="1000" b="1" i="0" u="none" strike="noStrike" cap="none">
              <a:solidFill>
                <a:schemeClr val="accent1"/>
              </a:solidFill>
              <a:latin typeface="Arial"/>
              <a:ea typeface="Arial"/>
              <a:cs typeface="Arial"/>
              <a:sym typeface="Arial"/>
            </a:endParaRPr>
          </a:p>
        </p:txBody>
      </p:sp>
    </p:spTree>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Shape 945"/>
          <p:cNvSpPr txBox="1">
            <a:spLocks noGrp="1"/>
          </p:cNvSpPr>
          <p:nvPr>
            <p:ph type="title"/>
          </p:nvPr>
        </p:nvSpPr>
        <p:spPr>
          <a:xfrm>
            <a:off x="479425" y="53776"/>
            <a:ext cx="9880900" cy="919732"/>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400" b="1" i="0" u="none" strike="noStrike" cap="none">
                <a:solidFill>
                  <a:schemeClr val="lt1"/>
                </a:solidFill>
                <a:latin typeface="Arial"/>
                <a:ea typeface="Arial"/>
                <a:cs typeface="Arial"/>
                <a:sym typeface="Arial"/>
              </a:rPr>
              <a:t>SCR Annotations</a:t>
            </a:r>
          </a:p>
        </p:txBody>
      </p:sp>
      <p:sp>
        <p:nvSpPr>
          <p:cNvPr id="946" name="Shape 946"/>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dirty="0" smtClean="0">
                <a:solidFill>
                  <a:schemeClr val="dk2"/>
                </a:solidFill>
                <a:latin typeface="Arial"/>
                <a:ea typeface="Arial"/>
                <a:cs typeface="Arial"/>
                <a:sym typeface="Arial"/>
              </a:rPr>
              <a:t>AEM Development with HTL and Sling Models</a:t>
            </a:r>
            <a:endParaRPr lang="pl-PL" sz="1000" dirty="0">
              <a:solidFill>
                <a:schemeClr val="dk2"/>
              </a:solidFill>
              <a:latin typeface="Arial"/>
              <a:ea typeface="Arial"/>
              <a:cs typeface="Arial"/>
              <a:sym typeface="Arial"/>
            </a:endParaRPr>
          </a:p>
        </p:txBody>
      </p:sp>
      <p:sp>
        <p:nvSpPr>
          <p:cNvPr id="947" name="Shape 947"/>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a:solidFill>
                  <a:schemeClr val="accent1"/>
                </a:solidFill>
                <a:latin typeface="Arial"/>
                <a:ea typeface="Arial"/>
                <a:cs typeface="Arial"/>
                <a:sym typeface="Arial"/>
              </a:rPr>
              <a:t>70</a:t>
            </a:fld>
            <a:endParaRPr lang="pl-PL" sz="1000" b="1">
              <a:solidFill>
                <a:schemeClr val="accent1"/>
              </a:solidFill>
              <a:latin typeface="Arial"/>
              <a:ea typeface="Arial"/>
              <a:cs typeface="Arial"/>
              <a:sym typeface="Arial"/>
            </a:endParaRPr>
          </a:p>
        </p:txBody>
      </p:sp>
      <p:sp>
        <p:nvSpPr>
          <p:cNvPr id="948" name="Shape 948"/>
          <p:cNvSpPr/>
          <p:nvPr/>
        </p:nvSpPr>
        <p:spPr>
          <a:xfrm>
            <a:off x="479425" y="1298447"/>
            <a:ext cx="11233149" cy="5016758"/>
          </a:xfrm>
          <a:prstGeom prst="rect">
            <a:avLst/>
          </a:prstGeom>
          <a:solidFill>
            <a:srgbClr val="FFFFFF"/>
          </a:solidFill>
          <a:ln>
            <a:noFill/>
          </a:ln>
        </p:spPr>
        <p:txBody>
          <a:bodyPr wrap="square" lIns="91425" tIns="45700" rIns="91425" bIns="45700" anchor="ctr" anchorCtr="0">
            <a:noAutofit/>
          </a:bodyPr>
          <a:lstStyle/>
          <a:p>
            <a:pPr marL="0" marR="0" lvl="0" indent="0" algn="l" rtl="0">
              <a:lnSpc>
                <a:spcPct val="100000"/>
              </a:lnSpc>
              <a:spcBef>
                <a:spcPts val="0"/>
              </a:spcBef>
              <a:spcAft>
                <a:spcPts val="0"/>
              </a:spcAft>
              <a:buClr>
                <a:srgbClr val="808000"/>
              </a:buClr>
              <a:buSzPct val="25000"/>
              <a:buFont typeface="Consolas"/>
              <a:buNone/>
            </a:pPr>
            <a:r>
              <a:rPr lang="pl-PL" sz="2000" b="0" i="0" u="none" strike="noStrike" cap="none">
                <a:solidFill>
                  <a:srgbClr val="808000"/>
                </a:solidFill>
                <a:latin typeface="Consolas"/>
                <a:ea typeface="Consolas"/>
                <a:cs typeface="Consolas"/>
                <a:sym typeface="Consolas"/>
              </a:rPr>
              <a:t>@Component</a:t>
            </a:r>
            <a:r>
              <a:rPr lang="pl-PL" sz="2000" b="0" i="0" u="none" strike="noStrike" cap="none">
                <a:solidFill>
                  <a:srgbClr val="000000"/>
                </a:solidFill>
                <a:latin typeface="Consolas"/>
                <a:ea typeface="Consolas"/>
                <a:cs typeface="Consolas"/>
                <a:sym typeface="Consolas"/>
              </a:rPr>
              <a:t>(metatype = </a:t>
            </a:r>
            <a:r>
              <a:rPr lang="pl-PL" sz="2000" b="1" i="0" u="none" strike="noStrike" cap="none">
                <a:solidFill>
                  <a:srgbClr val="000080"/>
                </a:solidFill>
                <a:latin typeface="Consolas"/>
                <a:ea typeface="Consolas"/>
                <a:cs typeface="Consolas"/>
                <a:sym typeface="Consolas"/>
              </a:rPr>
              <a:t>true</a:t>
            </a:r>
            <a:r>
              <a:rPr lang="pl-PL" sz="2000" b="0" i="0" u="none" strike="noStrike" cap="none">
                <a:solidFill>
                  <a:srgbClr val="CC7832"/>
                </a:solidFill>
                <a:latin typeface="Consolas"/>
                <a:ea typeface="Consolas"/>
                <a:cs typeface="Consolas"/>
                <a:sym typeface="Consolas"/>
              </a:rPr>
              <a:t>, </a:t>
            </a:r>
            <a:r>
              <a:rPr lang="pl-PL" sz="2000" b="0" i="0" u="none" strike="noStrike" cap="none">
                <a:solidFill>
                  <a:srgbClr val="000000"/>
                </a:solidFill>
                <a:latin typeface="Consolas"/>
                <a:ea typeface="Consolas"/>
                <a:cs typeface="Consolas"/>
                <a:sym typeface="Consolas"/>
              </a:rPr>
              <a:t>label = </a:t>
            </a:r>
            <a:r>
              <a:rPr lang="pl-PL" sz="2000" b="1" i="0" u="none" strike="noStrike" cap="none">
                <a:solidFill>
                  <a:srgbClr val="008000"/>
                </a:solidFill>
                <a:latin typeface="Consolas"/>
                <a:ea typeface="Consolas"/>
                <a:cs typeface="Consolas"/>
                <a:sym typeface="Consolas"/>
              </a:rPr>
              <a:t>"Hello World Service"</a:t>
            </a:r>
            <a:r>
              <a:rPr lang="pl-PL" sz="2000" b="0" i="0" u="none" strike="noStrike" cap="none">
                <a:solidFill>
                  <a:srgbClr val="000000"/>
                </a:solidFill>
                <a:latin typeface="Consolas"/>
                <a:ea typeface="Consolas"/>
                <a:cs typeface="Consolas"/>
                <a:sym typeface="Consolas"/>
              </a:rPr>
              <a:t>)</a:t>
            </a:r>
            <a:br>
              <a:rPr lang="pl-PL" sz="2000" b="0" i="0" u="none" strike="noStrike" cap="none">
                <a:solidFill>
                  <a:srgbClr val="000000"/>
                </a:solidFill>
                <a:latin typeface="Consolas"/>
                <a:ea typeface="Consolas"/>
                <a:cs typeface="Consolas"/>
                <a:sym typeface="Consolas"/>
              </a:rPr>
            </a:br>
            <a:r>
              <a:rPr lang="pl-PL" sz="2000" b="0" i="0" u="none" strike="noStrike" cap="none">
                <a:solidFill>
                  <a:srgbClr val="808000"/>
                </a:solidFill>
                <a:latin typeface="Consolas"/>
                <a:ea typeface="Consolas"/>
                <a:cs typeface="Consolas"/>
                <a:sym typeface="Consolas"/>
              </a:rPr>
              <a:t>@Service</a:t>
            </a:r>
            <a:r>
              <a:rPr lang="pl-PL" sz="2000" b="0" i="0" u="none" strike="noStrike" cap="none">
                <a:solidFill>
                  <a:srgbClr val="000000"/>
                </a:solidFill>
                <a:latin typeface="Consolas"/>
                <a:ea typeface="Consolas"/>
                <a:cs typeface="Consolas"/>
                <a:sym typeface="Consolas"/>
              </a:rPr>
              <a:t>(HelloService.</a:t>
            </a:r>
            <a:r>
              <a:rPr lang="pl-PL" sz="2000" b="1" i="0" u="none" strike="noStrike" cap="none">
                <a:solidFill>
                  <a:srgbClr val="000080"/>
                </a:solidFill>
                <a:latin typeface="Consolas"/>
                <a:ea typeface="Consolas"/>
                <a:cs typeface="Consolas"/>
                <a:sym typeface="Consolas"/>
              </a:rPr>
              <a:t>class</a:t>
            </a:r>
            <a:r>
              <a:rPr lang="pl-PL" sz="2000" b="0" i="0" u="none" strike="noStrike" cap="none">
                <a:solidFill>
                  <a:srgbClr val="000000"/>
                </a:solidFill>
                <a:latin typeface="Consolas"/>
                <a:ea typeface="Consolas"/>
                <a:cs typeface="Consolas"/>
                <a:sym typeface="Consolas"/>
              </a:rPr>
              <a:t>)</a:t>
            </a:r>
            <a:br>
              <a:rPr lang="pl-PL" sz="2000" b="0" i="0" u="none" strike="noStrike" cap="none">
                <a:solidFill>
                  <a:srgbClr val="000000"/>
                </a:solidFill>
                <a:latin typeface="Consolas"/>
                <a:ea typeface="Consolas"/>
                <a:cs typeface="Consolas"/>
                <a:sym typeface="Consolas"/>
              </a:rPr>
            </a:br>
            <a:r>
              <a:rPr lang="pl-PL" sz="2000" b="1" i="0" u="none" strike="noStrike" cap="none">
                <a:solidFill>
                  <a:srgbClr val="000080"/>
                </a:solidFill>
                <a:latin typeface="Consolas"/>
                <a:ea typeface="Consolas"/>
                <a:cs typeface="Consolas"/>
                <a:sym typeface="Consolas"/>
              </a:rPr>
              <a:t>public class </a:t>
            </a:r>
            <a:r>
              <a:rPr lang="pl-PL" sz="2000" b="0" i="0" u="none" strike="noStrike" cap="none">
                <a:solidFill>
                  <a:srgbClr val="000000"/>
                </a:solidFill>
                <a:latin typeface="Consolas"/>
                <a:ea typeface="Consolas"/>
                <a:cs typeface="Consolas"/>
                <a:sym typeface="Consolas"/>
              </a:rPr>
              <a:t>HelloService {</a:t>
            </a:r>
            <a:br>
              <a:rPr lang="pl-PL" sz="2000" b="0" i="0" u="none" strike="noStrike" cap="none">
                <a:solidFill>
                  <a:srgbClr val="000000"/>
                </a:solidFill>
                <a:latin typeface="Consolas"/>
                <a:ea typeface="Consolas"/>
                <a:cs typeface="Consolas"/>
                <a:sym typeface="Consolas"/>
              </a:rPr>
            </a:br>
            <a:r>
              <a:rPr lang="pl-PL" sz="2000" b="0" i="0" u="none" strike="noStrike" cap="none">
                <a:solidFill>
                  <a:srgbClr val="000000"/>
                </a:solidFill>
                <a:latin typeface="Consolas"/>
                <a:ea typeface="Consolas"/>
                <a:cs typeface="Consolas"/>
                <a:sym typeface="Consolas"/>
              </a:rPr>
              <a:t/>
            </a:r>
            <a:br>
              <a:rPr lang="pl-PL" sz="2000" b="0" i="0" u="none" strike="noStrike" cap="none">
                <a:solidFill>
                  <a:srgbClr val="000000"/>
                </a:solidFill>
                <a:latin typeface="Consolas"/>
                <a:ea typeface="Consolas"/>
                <a:cs typeface="Consolas"/>
                <a:sym typeface="Consolas"/>
              </a:rPr>
            </a:br>
            <a:r>
              <a:rPr lang="pl-PL" sz="2000" b="0" i="0" u="none" strike="noStrike" cap="none">
                <a:solidFill>
                  <a:srgbClr val="000000"/>
                </a:solidFill>
                <a:latin typeface="Consolas"/>
                <a:ea typeface="Consolas"/>
                <a:cs typeface="Consolas"/>
                <a:sym typeface="Consolas"/>
              </a:rPr>
              <a:t>    </a:t>
            </a:r>
            <a:r>
              <a:rPr lang="pl-PL" sz="2000" b="0" i="0" u="none" strike="noStrike" cap="none">
                <a:solidFill>
                  <a:srgbClr val="808000"/>
                </a:solidFill>
                <a:latin typeface="Consolas"/>
                <a:ea typeface="Consolas"/>
                <a:cs typeface="Consolas"/>
                <a:sym typeface="Consolas"/>
              </a:rPr>
              <a:t>@Activate</a:t>
            </a:r>
            <a:br>
              <a:rPr lang="pl-PL" sz="2000" b="0" i="0" u="none" strike="noStrike" cap="none">
                <a:solidFill>
                  <a:srgbClr val="808000"/>
                </a:solidFill>
                <a:latin typeface="Consolas"/>
                <a:ea typeface="Consolas"/>
                <a:cs typeface="Consolas"/>
                <a:sym typeface="Consolas"/>
              </a:rPr>
            </a:br>
            <a:r>
              <a:rPr lang="pl-PL" sz="2000" b="0" i="0" u="none" strike="noStrike" cap="none">
                <a:solidFill>
                  <a:srgbClr val="808000"/>
                </a:solidFill>
                <a:latin typeface="Consolas"/>
                <a:ea typeface="Consolas"/>
                <a:cs typeface="Consolas"/>
                <a:sym typeface="Consolas"/>
              </a:rPr>
              <a:t>    </a:t>
            </a:r>
            <a:r>
              <a:rPr lang="pl-PL" sz="2000" b="1" i="0" u="none" strike="noStrike" cap="none">
                <a:solidFill>
                  <a:srgbClr val="000080"/>
                </a:solidFill>
                <a:latin typeface="Consolas"/>
                <a:ea typeface="Consolas"/>
                <a:cs typeface="Consolas"/>
                <a:sym typeface="Consolas"/>
              </a:rPr>
              <a:t>public void </a:t>
            </a:r>
            <a:r>
              <a:rPr lang="pl-PL" sz="2000" b="0" i="0" u="none" strike="noStrike" cap="none">
                <a:solidFill>
                  <a:srgbClr val="000000"/>
                </a:solidFill>
                <a:latin typeface="Consolas"/>
                <a:ea typeface="Consolas"/>
                <a:cs typeface="Consolas"/>
                <a:sym typeface="Consolas"/>
              </a:rPr>
              <a:t>activate() {</a:t>
            </a:r>
            <a:br>
              <a:rPr lang="pl-PL" sz="2000" b="0" i="0" u="none" strike="noStrike" cap="none">
                <a:solidFill>
                  <a:srgbClr val="000000"/>
                </a:solidFill>
                <a:latin typeface="Consolas"/>
                <a:ea typeface="Consolas"/>
                <a:cs typeface="Consolas"/>
                <a:sym typeface="Consolas"/>
              </a:rPr>
            </a:br>
            <a:r>
              <a:rPr lang="pl-PL" sz="2000" b="0" i="0" u="none" strike="noStrike" cap="none">
                <a:solidFill>
                  <a:srgbClr val="000000"/>
                </a:solidFill>
                <a:latin typeface="Consolas"/>
                <a:ea typeface="Consolas"/>
                <a:cs typeface="Consolas"/>
                <a:sym typeface="Consolas"/>
              </a:rPr>
              <a:t>    }</a:t>
            </a:r>
            <a:br>
              <a:rPr lang="pl-PL" sz="2000" b="0" i="0" u="none" strike="noStrike" cap="none">
                <a:solidFill>
                  <a:srgbClr val="000000"/>
                </a:solidFill>
                <a:latin typeface="Consolas"/>
                <a:ea typeface="Consolas"/>
                <a:cs typeface="Consolas"/>
                <a:sym typeface="Consolas"/>
              </a:rPr>
            </a:br>
            <a:r>
              <a:rPr lang="pl-PL" sz="2000" b="0" i="0" u="none" strike="noStrike" cap="none">
                <a:solidFill>
                  <a:srgbClr val="000000"/>
                </a:solidFill>
                <a:latin typeface="Consolas"/>
                <a:ea typeface="Consolas"/>
                <a:cs typeface="Consolas"/>
                <a:sym typeface="Consolas"/>
              </a:rPr>
              <a:t/>
            </a:r>
            <a:br>
              <a:rPr lang="pl-PL" sz="2000" b="0" i="0" u="none" strike="noStrike" cap="none">
                <a:solidFill>
                  <a:srgbClr val="000000"/>
                </a:solidFill>
                <a:latin typeface="Consolas"/>
                <a:ea typeface="Consolas"/>
                <a:cs typeface="Consolas"/>
                <a:sym typeface="Consolas"/>
              </a:rPr>
            </a:br>
            <a:r>
              <a:rPr lang="pl-PL" sz="2000" b="0" i="0" u="none" strike="noStrike" cap="none">
                <a:solidFill>
                  <a:srgbClr val="000000"/>
                </a:solidFill>
                <a:latin typeface="Consolas"/>
                <a:ea typeface="Consolas"/>
                <a:cs typeface="Consolas"/>
                <a:sym typeface="Consolas"/>
              </a:rPr>
              <a:t>    </a:t>
            </a:r>
            <a:r>
              <a:rPr lang="pl-PL" sz="2000" b="1" i="0" u="none" strike="noStrike" cap="none">
                <a:solidFill>
                  <a:srgbClr val="000080"/>
                </a:solidFill>
                <a:latin typeface="Consolas"/>
                <a:ea typeface="Consolas"/>
                <a:cs typeface="Consolas"/>
                <a:sym typeface="Consolas"/>
              </a:rPr>
              <a:t>public </a:t>
            </a:r>
            <a:r>
              <a:rPr lang="pl-PL" sz="2000" b="0" i="0" u="none" strike="noStrike" cap="none">
                <a:solidFill>
                  <a:srgbClr val="000000"/>
                </a:solidFill>
                <a:latin typeface="Consolas"/>
                <a:ea typeface="Consolas"/>
                <a:cs typeface="Consolas"/>
                <a:sym typeface="Consolas"/>
              </a:rPr>
              <a:t>String getHello() {</a:t>
            </a:r>
            <a:br>
              <a:rPr lang="pl-PL" sz="2000" b="0" i="0" u="none" strike="noStrike" cap="none">
                <a:solidFill>
                  <a:srgbClr val="000000"/>
                </a:solidFill>
                <a:latin typeface="Consolas"/>
                <a:ea typeface="Consolas"/>
                <a:cs typeface="Consolas"/>
                <a:sym typeface="Consolas"/>
              </a:rPr>
            </a:br>
            <a:r>
              <a:rPr lang="pl-PL" sz="2000" b="0" i="0" u="none" strike="noStrike" cap="none">
                <a:solidFill>
                  <a:srgbClr val="000000"/>
                </a:solidFill>
                <a:latin typeface="Consolas"/>
                <a:ea typeface="Consolas"/>
                <a:cs typeface="Consolas"/>
                <a:sym typeface="Consolas"/>
              </a:rPr>
              <a:t>        </a:t>
            </a:r>
            <a:r>
              <a:rPr lang="pl-PL" sz="2000" b="1" i="0" u="none" strike="noStrike" cap="none">
                <a:solidFill>
                  <a:srgbClr val="000080"/>
                </a:solidFill>
                <a:latin typeface="Consolas"/>
                <a:ea typeface="Consolas"/>
                <a:cs typeface="Consolas"/>
                <a:sym typeface="Consolas"/>
              </a:rPr>
              <a:t>return </a:t>
            </a:r>
            <a:r>
              <a:rPr lang="pl-PL" sz="2000" b="1" i="0" u="none" strike="noStrike" cap="none">
                <a:solidFill>
                  <a:srgbClr val="008000"/>
                </a:solidFill>
                <a:latin typeface="Consolas"/>
                <a:ea typeface="Consolas"/>
                <a:cs typeface="Consolas"/>
                <a:sym typeface="Consolas"/>
              </a:rPr>
              <a:t>"Hello World !"</a:t>
            </a:r>
            <a:r>
              <a:rPr lang="pl-PL" sz="2000" b="0" i="0" u="none" strike="noStrike" cap="none">
                <a:solidFill>
                  <a:srgbClr val="CC7832"/>
                </a:solidFill>
                <a:latin typeface="Consolas"/>
                <a:ea typeface="Consolas"/>
                <a:cs typeface="Consolas"/>
                <a:sym typeface="Consolas"/>
              </a:rPr>
              <a:t>;</a:t>
            </a:r>
            <a:br>
              <a:rPr lang="pl-PL" sz="2000" b="0" i="0" u="none" strike="noStrike" cap="none">
                <a:solidFill>
                  <a:srgbClr val="CC7832"/>
                </a:solidFill>
                <a:latin typeface="Consolas"/>
                <a:ea typeface="Consolas"/>
                <a:cs typeface="Consolas"/>
                <a:sym typeface="Consolas"/>
              </a:rPr>
            </a:br>
            <a:r>
              <a:rPr lang="pl-PL" sz="2000" b="0" i="0" u="none" strike="noStrike" cap="none">
                <a:solidFill>
                  <a:srgbClr val="CC7832"/>
                </a:solidFill>
                <a:latin typeface="Consolas"/>
                <a:ea typeface="Consolas"/>
                <a:cs typeface="Consolas"/>
                <a:sym typeface="Consolas"/>
              </a:rPr>
              <a:t>    </a:t>
            </a:r>
            <a:r>
              <a:rPr lang="pl-PL" sz="2000" b="0" i="0" u="none" strike="noStrike" cap="none">
                <a:solidFill>
                  <a:srgbClr val="000000"/>
                </a:solidFill>
                <a:latin typeface="Consolas"/>
                <a:ea typeface="Consolas"/>
                <a:cs typeface="Consolas"/>
                <a:sym typeface="Consolas"/>
              </a:rPr>
              <a:t>}</a:t>
            </a:r>
            <a:br>
              <a:rPr lang="pl-PL" sz="2000" b="0" i="0" u="none" strike="noStrike" cap="none">
                <a:solidFill>
                  <a:srgbClr val="000000"/>
                </a:solidFill>
                <a:latin typeface="Consolas"/>
                <a:ea typeface="Consolas"/>
                <a:cs typeface="Consolas"/>
                <a:sym typeface="Consolas"/>
              </a:rPr>
            </a:br>
            <a:r>
              <a:rPr lang="pl-PL" sz="2000" b="0" i="0" u="none" strike="noStrike" cap="none">
                <a:solidFill>
                  <a:srgbClr val="000000"/>
                </a:solidFill>
                <a:latin typeface="Consolas"/>
                <a:ea typeface="Consolas"/>
                <a:cs typeface="Consolas"/>
                <a:sym typeface="Consolas"/>
              </a:rPr>
              <a:t/>
            </a:r>
            <a:br>
              <a:rPr lang="pl-PL" sz="2000" b="0" i="0" u="none" strike="noStrike" cap="none">
                <a:solidFill>
                  <a:srgbClr val="000000"/>
                </a:solidFill>
                <a:latin typeface="Consolas"/>
                <a:ea typeface="Consolas"/>
                <a:cs typeface="Consolas"/>
                <a:sym typeface="Consolas"/>
              </a:rPr>
            </a:br>
            <a:r>
              <a:rPr lang="pl-PL" sz="2000" b="0" i="0" u="none" strike="noStrike" cap="none">
                <a:solidFill>
                  <a:srgbClr val="000000"/>
                </a:solidFill>
                <a:latin typeface="Consolas"/>
                <a:ea typeface="Consolas"/>
                <a:cs typeface="Consolas"/>
                <a:sym typeface="Consolas"/>
              </a:rPr>
              <a:t>    </a:t>
            </a:r>
            <a:r>
              <a:rPr lang="pl-PL" sz="2000" b="0" i="0" u="none" strike="noStrike" cap="none">
                <a:solidFill>
                  <a:srgbClr val="808000"/>
                </a:solidFill>
                <a:latin typeface="Consolas"/>
                <a:ea typeface="Consolas"/>
                <a:cs typeface="Consolas"/>
                <a:sym typeface="Consolas"/>
              </a:rPr>
              <a:t>@Deactivate</a:t>
            </a:r>
            <a:br>
              <a:rPr lang="pl-PL" sz="2000" b="0" i="0" u="none" strike="noStrike" cap="none">
                <a:solidFill>
                  <a:srgbClr val="808000"/>
                </a:solidFill>
                <a:latin typeface="Consolas"/>
                <a:ea typeface="Consolas"/>
                <a:cs typeface="Consolas"/>
                <a:sym typeface="Consolas"/>
              </a:rPr>
            </a:br>
            <a:r>
              <a:rPr lang="pl-PL" sz="2000" b="0" i="0" u="none" strike="noStrike" cap="none">
                <a:solidFill>
                  <a:srgbClr val="808000"/>
                </a:solidFill>
                <a:latin typeface="Consolas"/>
                <a:ea typeface="Consolas"/>
                <a:cs typeface="Consolas"/>
                <a:sym typeface="Consolas"/>
              </a:rPr>
              <a:t>    </a:t>
            </a:r>
            <a:r>
              <a:rPr lang="pl-PL" sz="2000" b="1" i="0" u="none" strike="noStrike" cap="none">
                <a:solidFill>
                  <a:srgbClr val="000080"/>
                </a:solidFill>
                <a:latin typeface="Consolas"/>
                <a:ea typeface="Consolas"/>
                <a:cs typeface="Consolas"/>
                <a:sym typeface="Consolas"/>
              </a:rPr>
              <a:t>public void </a:t>
            </a:r>
            <a:r>
              <a:rPr lang="pl-PL" sz="2000" b="0" i="0" u="none" strike="noStrike" cap="none">
                <a:solidFill>
                  <a:srgbClr val="000000"/>
                </a:solidFill>
                <a:latin typeface="Consolas"/>
                <a:ea typeface="Consolas"/>
                <a:cs typeface="Consolas"/>
                <a:sym typeface="Consolas"/>
              </a:rPr>
              <a:t>deactivate() {</a:t>
            </a:r>
            <a:br>
              <a:rPr lang="pl-PL" sz="2000" b="0" i="0" u="none" strike="noStrike" cap="none">
                <a:solidFill>
                  <a:srgbClr val="000000"/>
                </a:solidFill>
                <a:latin typeface="Consolas"/>
                <a:ea typeface="Consolas"/>
                <a:cs typeface="Consolas"/>
                <a:sym typeface="Consolas"/>
              </a:rPr>
            </a:br>
            <a:r>
              <a:rPr lang="pl-PL" sz="2000" b="0" i="0" u="none" strike="noStrike" cap="none">
                <a:solidFill>
                  <a:srgbClr val="000000"/>
                </a:solidFill>
                <a:latin typeface="Consolas"/>
                <a:ea typeface="Consolas"/>
                <a:cs typeface="Consolas"/>
                <a:sym typeface="Consolas"/>
              </a:rPr>
              <a:t>    }</a:t>
            </a:r>
            <a:br>
              <a:rPr lang="pl-PL" sz="2000" b="0" i="0" u="none" strike="noStrike" cap="none">
                <a:solidFill>
                  <a:srgbClr val="000000"/>
                </a:solidFill>
                <a:latin typeface="Consolas"/>
                <a:ea typeface="Consolas"/>
                <a:cs typeface="Consolas"/>
                <a:sym typeface="Consolas"/>
              </a:rPr>
            </a:br>
            <a:r>
              <a:rPr lang="pl-PL" sz="2000" b="0" i="0" u="none" strike="noStrike" cap="none">
                <a:solidFill>
                  <a:srgbClr val="000000"/>
                </a:solidFill>
                <a:latin typeface="Consolas"/>
                <a:ea typeface="Consolas"/>
                <a:cs typeface="Consolas"/>
                <a:sym typeface="Consolas"/>
              </a:rPr>
              <a:t>}</a:t>
            </a:r>
          </a:p>
        </p:txBody>
      </p:sp>
    </p:spTree>
  </p:cSld>
  <p:clrMapOvr>
    <a:masterClrMapping/>
  </p:clrMapOvr>
  <p:transition spd="med">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Shape 954"/>
          <p:cNvSpPr txBox="1">
            <a:spLocks noGrp="1"/>
          </p:cNvSpPr>
          <p:nvPr>
            <p:ph type="title"/>
          </p:nvPr>
        </p:nvSpPr>
        <p:spPr>
          <a:xfrm>
            <a:off x="479425" y="53776"/>
            <a:ext cx="9880900" cy="919732"/>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400" b="1" i="0" u="none" strike="noStrike" cap="none">
                <a:solidFill>
                  <a:schemeClr val="lt1"/>
                </a:solidFill>
                <a:latin typeface="Arial"/>
                <a:ea typeface="Arial"/>
                <a:cs typeface="Arial"/>
                <a:sym typeface="Arial"/>
              </a:rPr>
              <a:t>SCR Annotations</a:t>
            </a:r>
          </a:p>
        </p:txBody>
      </p:sp>
      <p:sp>
        <p:nvSpPr>
          <p:cNvPr id="955" name="Shape 955"/>
          <p:cNvSpPr txBox="1">
            <a:spLocks noGrp="1"/>
          </p:cNvSpPr>
          <p:nvPr>
            <p:ph type="body" idx="1"/>
          </p:nvPr>
        </p:nvSpPr>
        <p:spPr>
          <a:xfrm>
            <a:off x="479425" y="1760114"/>
            <a:ext cx="10200228" cy="4093428"/>
          </a:xfrm>
          <a:prstGeom prst="rect">
            <a:avLst/>
          </a:prstGeom>
          <a:solidFill>
            <a:srgbClr val="FFFFFF"/>
          </a:solidFill>
          <a:ln>
            <a:noFill/>
          </a:ln>
        </p:spPr>
        <p:txBody>
          <a:bodyPr wrap="square" lIns="91425" tIns="45700" rIns="91425" bIns="45700" anchor="ctr" anchorCtr="0">
            <a:noAutofit/>
          </a:bodyPr>
          <a:lstStyle/>
          <a:p>
            <a:pPr marL="0" marR="0" lvl="0" indent="0" algn="l" rtl="0">
              <a:lnSpc>
                <a:spcPct val="100000"/>
              </a:lnSpc>
              <a:spcBef>
                <a:spcPts val="0"/>
              </a:spcBef>
              <a:spcAft>
                <a:spcPts val="0"/>
              </a:spcAft>
              <a:buClr>
                <a:srgbClr val="808000"/>
              </a:buClr>
              <a:buSzPct val="25000"/>
              <a:buFont typeface="Arial"/>
              <a:buNone/>
            </a:pPr>
            <a:r>
              <a:rPr lang="pl-PL" sz="2000" b="0" i="0" u="none" strike="noStrike" cap="none">
                <a:solidFill>
                  <a:srgbClr val="808000"/>
                </a:solidFill>
                <a:latin typeface="Consolas"/>
                <a:ea typeface="Consolas"/>
                <a:cs typeface="Consolas"/>
                <a:sym typeface="Consolas"/>
              </a:rPr>
              <a:t>@SlingServlet</a:t>
            </a:r>
            <a:r>
              <a:rPr lang="pl-PL" sz="2000" b="0" i="0" u="none" strike="noStrike" cap="none">
                <a:solidFill>
                  <a:srgbClr val="000000"/>
                </a:solidFill>
                <a:latin typeface="Consolas"/>
                <a:ea typeface="Consolas"/>
                <a:cs typeface="Consolas"/>
                <a:sym typeface="Consolas"/>
              </a:rPr>
              <a:t>(paths = </a:t>
            </a:r>
            <a:r>
              <a:rPr lang="pl-PL" sz="2000" b="1" i="0" u="none" strike="noStrike" cap="none">
                <a:solidFill>
                  <a:srgbClr val="008000"/>
                </a:solidFill>
                <a:latin typeface="Consolas"/>
                <a:ea typeface="Consolas"/>
                <a:cs typeface="Consolas"/>
                <a:sym typeface="Consolas"/>
              </a:rPr>
              <a:t>"/bin/servlet/hello"</a:t>
            </a:r>
            <a:r>
              <a:rPr lang="pl-PL" sz="2000" b="0" i="0" u="none" strike="noStrike" cap="none">
                <a:solidFill>
                  <a:srgbClr val="000000"/>
                </a:solidFill>
                <a:latin typeface="Consolas"/>
                <a:ea typeface="Consolas"/>
                <a:cs typeface="Consolas"/>
                <a:sym typeface="Consolas"/>
              </a:rPr>
              <a:t>)</a:t>
            </a:r>
            <a:br>
              <a:rPr lang="pl-PL" sz="2000" b="0" i="0" u="none" strike="noStrike" cap="none">
                <a:solidFill>
                  <a:srgbClr val="000000"/>
                </a:solidFill>
                <a:latin typeface="Consolas"/>
                <a:ea typeface="Consolas"/>
                <a:cs typeface="Consolas"/>
                <a:sym typeface="Consolas"/>
              </a:rPr>
            </a:br>
            <a:r>
              <a:rPr lang="pl-PL" sz="2000" b="1" i="0" u="none" strike="noStrike" cap="none">
                <a:solidFill>
                  <a:srgbClr val="000080"/>
                </a:solidFill>
                <a:latin typeface="Consolas"/>
                <a:ea typeface="Consolas"/>
                <a:cs typeface="Consolas"/>
                <a:sym typeface="Consolas"/>
              </a:rPr>
              <a:t>public class </a:t>
            </a:r>
            <a:r>
              <a:rPr lang="pl-PL" sz="2000" b="0" i="0" u="none" strike="noStrike" cap="none">
                <a:solidFill>
                  <a:srgbClr val="000000"/>
                </a:solidFill>
                <a:latin typeface="Consolas"/>
                <a:ea typeface="Consolas"/>
                <a:cs typeface="Consolas"/>
                <a:sym typeface="Consolas"/>
              </a:rPr>
              <a:t>HelloWorldServlet </a:t>
            </a:r>
            <a:r>
              <a:rPr lang="pl-PL" sz="2000" b="1" i="0" u="none" strike="noStrike" cap="none">
                <a:solidFill>
                  <a:srgbClr val="000080"/>
                </a:solidFill>
                <a:latin typeface="Consolas"/>
                <a:ea typeface="Consolas"/>
                <a:cs typeface="Consolas"/>
                <a:sym typeface="Consolas"/>
              </a:rPr>
              <a:t>extends </a:t>
            </a:r>
            <a:r>
              <a:rPr lang="pl-PL" sz="2000" b="0" i="0" u="none" strike="noStrike" cap="none">
                <a:solidFill>
                  <a:srgbClr val="000000"/>
                </a:solidFill>
                <a:latin typeface="Consolas"/>
                <a:ea typeface="Consolas"/>
                <a:cs typeface="Consolas"/>
                <a:sym typeface="Consolas"/>
              </a:rPr>
              <a:t>SlingSafeMethodsServlet {</a:t>
            </a:r>
            <a:br>
              <a:rPr lang="pl-PL" sz="2000" b="0" i="0" u="none" strike="noStrike" cap="none">
                <a:solidFill>
                  <a:srgbClr val="000000"/>
                </a:solidFill>
                <a:latin typeface="Consolas"/>
                <a:ea typeface="Consolas"/>
                <a:cs typeface="Consolas"/>
                <a:sym typeface="Consolas"/>
              </a:rPr>
            </a:br>
            <a:r>
              <a:rPr lang="pl-PL" sz="2000" b="0" i="0" u="none" strike="noStrike" cap="none">
                <a:solidFill>
                  <a:srgbClr val="000000"/>
                </a:solidFill>
                <a:latin typeface="Consolas"/>
                <a:ea typeface="Consolas"/>
                <a:cs typeface="Consolas"/>
                <a:sym typeface="Consolas"/>
              </a:rPr>
              <a:t/>
            </a:r>
            <a:br>
              <a:rPr lang="pl-PL" sz="2000" b="0" i="0" u="none" strike="noStrike" cap="none">
                <a:solidFill>
                  <a:srgbClr val="000000"/>
                </a:solidFill>
                <a:latin typeface="Consolas"/>
                <a:ea typeface="Consolas"/>
                <a:cs typeface="Consolas"/>
                <a:sym typeface="Consolas"/>
              </a:rPr>
            </a:br>
            <a:r>
              <a:rPr lang="pl-PL" sz="2000" b="0" i="0" u="none" strike="noStrike" cap="none">
                <a:solidFill>
                  <a:srgbClr val="000000"/>
                </a:solidFill>
                <a:latin typeface="Consolas"/>
                <a:ea typeface="Consolas"/>
                <a:cs typeface="Consolas"/>
                <a:sym typeface="Consolas"/>
              </a:rPr>
              <a:t>    </a:t>
            </a:r>
            <a:r>
              <a:rPr lang="pl-PL" sz="2000" b="0" i="0" u="none" strike="noStrike" cap="none">
                <a:solidFill>
                  <a:srgbClr val="808000"/>
                </a:solidFill>
                <a:latin typeface="Consolas"/>
                <a:ea typeface="Consolas"/>
                <a:cs typeface="Consolas"/>
                <a:sym typeface="Consolas"/>
              </a:rPr>
              <a:t>@Reference</a:t>
            </a:r>
          </a:p>
          <a:p>
            <a:pPr marL="0" marR="0" lvl="0" indent="0" algn="l" rtl="0">
              <a:lnSpc>
                <a:spcPct val="100000"/>
              </a:lnSpc>
              <a:spcBef>
                <a:spcPts val="0"/>
              </a:spcBef>
              <a:spcAft>
                <a:spcPts val="0"/>
              </a:spcAft>
              <a:buClr>
                <a:srgbClr val="000000"/>
              </a:buClr>
              <a:buSzPct val="25000"/>
              <a:buFont typeface="Arial"/>
              <a:buNone/>
            </a:pPr>
            <a:r>
              <a:rPr lang="pl-PL" sz="2000" b="0" i="0" u="none" strike="noStrike" cap="none">
                <a:solidFill>
                  <a:srgbClr val="000000"/>
                </a:solidFill>
                <a:latin typeface="Consolas"/>
                <a:ea typeface="Consolas"/>
                <a:cs typeface="Consolas"/>
                <a:sym typeface="Consolas"/>
              </a:rPr>
              <a:t>    </a:t>
            </a:r>
            <a:r>
              <a:rPr lang="pl-PL" sz="2000" b="1" i="0" u="none" strike="noStrike" cap="none">
                <a:solidFill>
                  <a:srgbClr val="000080"/>
                </a:solidFill>
                <a:latin typeface="Consolas"/>
                <a:ea typeface="Consolas"/>
                <a:cs typeface="Consolas"/>
                <a:sym typeface="Consolas"/>
              </a:rPr>
              <a:t>private </a:t>
            </a:r>
            <a:r>
              <a:rPr lang="pl-PL" sz="2000" b="0" i="0" u="none" strike="noStrike" cap="none">
                <a:solidFill>
                  <a:srgbClr val="000000"/>
                </a:solidFill>
                <a:latin typeface="Consolas"/>
                <a:ea typeface="Consolas"/>
                <a:cs typeface="Consolas"/>
                <a:sym typeface="Consolas"/>
              </a:rPr>
              <a:t>HelloService </a:t>
            </a:r>
            <a:r>
              <a:rPr lang="pl-PL" sz="2000" b="1" i="0" u="none" strike="noStrike" cap="none">
                <a:solidFill>
                  <a:srgbClr val="660E7A"/>
                </a:solidFill>
                <a:latin typeface="Consolas"/>
                <a:ea typeface="Consolas"/>
                <a:cs typeface="Consolas"/>
                <a:sym typeface="Consolas"/>
              </a:rPr>
              <a:t>helloService</a:t>
            </a:r>
            <a:r>
              <a:rPr lang="pl-PL" sz="2000" b="0" i="0" u="none" strike="noStrike" cap="none">
                <a:solidFill>
                  <a:srgbClr val="CC7832"/>
                </a:solidFill>
                <a:latin typeface="Consolas"/>
                <a:ea typeface="Consolas"/>
                <a:cs typeface="Consolas"/>
                <a:sym typeface="Consolas"/>
              </a:rPr>
              <a:t>;</a:t>
            </a:r>
            <a:br>
              <a:rPr lang="pl-PL" sz="2000" b="0" i="0" u="none" strike="noStrike" cap="none">
                <a:solidFill>
                  <a:srgbClr val="CC7832"/>
                </a:solidFill>
                <a:latin typeface="Consolas"/>
                <a:ea typeface="Consolas"/>
                <a:cs typeface="Consolas"/>
                <a:sym typeface="Consolas"/>
              </a:rPr>
            </a:br>
            <a:r>
              <a:rPr lang="pl-PL" sz="2000" b="0" i="0" u="none" strike="noStrike" cap="none">
                <a:solidFill>
                  <a:srgbClr val="CC7832"/>
                </a:solidFill>
                <a:latin typeface="Consolas"/>
                <a:ea typeface="Consolas"/>
                <a:cs typeface="Consolas"/>
                <a:sym typeface="Consolas"/>
              </a:rPr>
              <a:t/>
            </a:r>
            <a:br>
              <a:rPr lang="pl-PL" sz="2000" b="0" i="0" u="none" strike="noStrike" cap="none">
                <a:solidFill>
                  <a:srgbClr val="CC7832"/>
                </a:solidFill>
                <a:latin typeface="Consolas"/>
                <a:ea typeface="Consolas"/>
                <a:cs typeface="Consolas"/>
                <a:sym typeface="Consolas"/>
              </a:rPr>
            </a:br>
            <a:r>
              <a:rPr lang="pl-PL" sz="2000" b="0" i="0" u="none" strike="noStrike" cap="none">
                <a:solidFill>
                  <a:srgbClr val="CC7832"/>
                </a:solidFill>
                <a:latin typeface="Consolas"/>
                <a:ea typeface="Consolas"/>
                <a:cs typeface="Consolas"/>
                <a:sym typeface="Consolas"/>
              </a:rPr>
              <a:t>    </a:t>
            </a:r>
            <a:r>
              <a:rPr lang="pl-PL" sz="2000" b="0" i="0" u="none" strike="noStrike" cap="none">
                <a:solidFill>
                  <a:srgbClr val="808000"/>
                </a:solidFill>
                <a:latin typeface="Consolas"/>
                <a:ea typeface="Consolas"/>
                <a:cs typeface="Consolas"/>
                <a:sym typeface="Consolas"/>
              </a:rPr>
              <a:t>@Override</a:t>
            </a:r>
            <a:br>
              <a:rPr lang="pl-PL" sz="2000" b="0" i="0" u="none" strike="noStrike" cap="none">
                <a:solidFill>
                  <a:srgbClr val="808000"/>
                </a:solidFill>
                <a:latin typeface="Consolas"/>
                <a:ea typeface="Consolas"/>
                <a:cs typeface="Consolas"/>
                <a:sym typeface="Consolas"/>
              </a:rPr>
            </a:br>
            <a:r>
              <a:rPr lang="pl-PL" sz="2000" b="0" i="0" u="none" strike="noStrike" cap="none">
                <a:solidFill>
                  <a:srgbClr val="808000"/>
                </a:solidFill>
                <a:latin typeface="Consolas"/>
                <a:ea typeface="Consolas"/>
                <a:cs typeface="Consolas"/>
                <a:sym typeface="Consolas"/>
              </a:rPr>
              <a:t>    </a:t>
            </a:r>
            <a:r>
              <a:rPr lang="pl-PL" sz="2000" b="1" i="0" u="none" strike="noStrike" cap="none">
                <a:solidFill>
                  <a:srgbClr val="000080"/>
                </a:solidFill>
                <a:latin typeface="Consolas"/>
                <a:ea typeface="Consolas"/>
                <a:cs typeface="Consolas"/>
                <a:sym typeface="Consolas"/>
              </a:rPr>
              <a:t>public void </a:t>
            </a:r>
            <a:r>
              <a:rPr lang="pl-PL" sz="2000" b="0" i="0" u="none" strike="noStrike" cap="none">
                <a:solidFill>
                  <a:srgbClr val="000000"/>
                </a:solidFill>
                <a:latin typeface="Consolas"/>
                <a:ea typeface="Consolas"/>
                <a:cs typeface="Consolas"/>
                <a:sym typeface="Consolas"/>
              </a:rPr>
              <a:t>doGet(SlingHttpServletRequest request</a:t>
            </a:r>
            <a:r>
              <a:rPr lang="pl-PL" sz="2000" b="0" i="0" u="none" strike="noStrike" cap="none">
                <a:solidFill>
                  <a:srgbClr val="CC7832"/>
                </a:solidFill>
                <a:latin typeface="Consolas"/>
                <a:ea typeface="Consolas"/>
                <a:cs typeface="Consolas"/>
                <a:sym typeface="Consolas"/>
              </a:rPr>
              <a:t>,</a:t>
            </a:r>
            <a:br>
              <a:rPr lang="pl-PL" sz="2000" b="0" i="0" u="none" strike="noStrike" cap="none">
                <a:solidFill>
                  <a:srgbClr val="CC7832"/>
                </a:solidFill>
                <a:latin typeface="Consolas"/>
                <a:ea typeface="Consolas"/>
                <a:cs typeface="Consolas"/>
                <a:sym typeface="Consolas"/>
              </a:rPr>
            </a:br>
            <a:r>
              <a:rPr lang="pl-PL" sz="2000" b="0" i="0" u="none" strike="noStrike" cap="none">
                <a:solidFill>
                  <a:srgbClr val="CC7832"/>
                </a:solidFill>
                <a:latin typeface="Consolas"/>
                <a:ea typeface="Consolas"/>
                <a:cs typeface="Consolas"/>
                <a:sym typeface="Consolas"/>
              </a:rPr>
              <a:t>                      </a:t>
            </a:r>
            <a:r>
              <a:rPr lang="pl-PL" sz="2000" b="0" i="0" u="none" strike="noStrike" cap="none">
                <a:solidFill>
                  <a:srgbClr val="000000"/>
                </a:solidFill>
                <a:latin typeface="Consolas"/>
                <a:ea typeface="Consolas"/>
                <a:cs typeface="Consolas"/>
                <a:sym typeface="Consolas"/>
              </a:rPr>
              <a:t>SlingHttpServletResponse response)</a:t>
            </a:r>
            <a:br>
              <a:rPr lang="pl-PL" sz="2000" b="0" i="0" u="none" strike="noStrike" cap="none">
                <a:solidFill>
                  <a:srgbClr val="000000"/>
                </a:solidFill>
                <a:latin typeface="Consolas"/>
                <a:ea typeface="Consolas"/>
                <a:cs typeface="Consolas"/>
                <a:sym typeface="Consolas"/>
              </a:rPr>
            </a:br>
            <a:r>
              <a:rPr lang="pl-PL" sz="2000" b="0" i="0" u="none" strike="noStrike" cap="none">
                <a:solidFill>
                  <a:srgbClr val="000000"/>
                </a:solidFill>
                <a:latin typeface="Consolas"/>
                <a:ea typeface="Consolas"/>
                <a:cs typeface="Consolas"/>
                <a:sym typeface="Consolas"/>
              </a:rPr>
              <a:t>            </a:t>
            </a:r>
            <a:r>
              <a:rPr lang="pl-PL" sz="2000" b="1" i="0" u="none" strike="noStrike" cap="none">
                <a:solidFill>
                  <a:srgbClr val="000080"/>
                </a:solidFill>
                <a:latin typeface="Consolas"/>
                <a:ea typeface="Consolas"/>
                <a:cs typeface="Consolas"/>
                <a:sym typeface="Consolas"/>
              </a:rPr>
              <a:t>throws </a:t>
            </a:r>
            <a:r>
              <a:rPr lang="pl-PL" sz="2000" b="0" i="0" u="none" strike="noStrike" cap="none">
                <a:solidFill>
                  <a:srgbClr val="000000"/>
                </a:solidFill>
                <a:latin typeface="Consolas"/>
                <a:ea typeface="Consolas"/>
                <a:cs typeface="Consolas"/>
                <a:sym typeface="Consolas"/>
              </a:rPr>
              <a:t>ServletException</a:t>
            </a:r>
            <a:r>
              <a:rPr lang="pl-PL" sz="2000" b="0" i="0" u="none" strike="noStrike" cap="none">
                <a:solidFill>
                  <a:srgbClr val="CC7832"/>
                </a:solidFill>
                <a:latin typeface="Consolas"/>
                <a:ea typeface="Consolas"/>
                <a:cs typeface="Consolas"/>
                <a:sym typeface="Consolas"/>
              </a:rPr>
              <a:t>, </a:t>
            </a:r>
            <a:r>
              <a:rPr lang="pl-PL" sz="2000" b="0" i="0" u="none" strike="noStrike" cap="none">
                <a:solidFill>
                  <a:srgbClr val="000000"/>
                </a:solidFill>
                <a:latin typeface="Consolas"/>
                <a:ea typeface="Consolas"/>
                <a:cs typeface="Consolas"/>
                <a:sym typeface="Consolas"/>
              </a:rPr>
              <a:t>IOException {</a:t>
            </a:r>
            <a:br>
              <a:rPr lang="pl-PL" sz="2000" b="0" i="0" u="none" strike="noStrike" cap="none">
                <a:solidFill>
                  <a:srgbClr val="000000"/>
                </a:solidFill>
                <a:latin typeface="Consolas"/>
                <a:ea typeface="Consolas"/>
                <a:cs typeface="Consolas"/>
                <a:sym typeface="Consolas"/>
              </a:rPr>
            </a:br>
            <a:r>
              <a:rPr lang="pl-PL" sz="2000" b="0" i="0" u="none" strike="noStrike" cap="none">
                <a:solidFill>
                  <a:srgbClr val="000000"/>
                </a:solidFill>
                <a:latin typeface="Consolas"/>
                <a:ea typeface="Consolas"/>
                <a:cs typeface="Consolas"/>
                <a:sym typeface="Consolas"/>
              </a:rPr>
              <a:t>        response.getWriter().print(</a:t>
            </a:r>
            <a:r>
              <a:rPr lang="pl-PL" sz="2000" b="1" i="0" u="none" strike="noStrike" cap="none">
                <a:solidFill>
                  <a:srgbClr val="008000"/>
                </a:solidFill>
                <a:latin typeface="Consolas"/>
                <a:ea typeface="Consolas"/>
                <a:cs typeface="Consolas"/>
                <a:sym typeface="Consolas"/>
              </a:rPr>
              <a:t>"Hello " </a:t>
            </a:r>
            <a:r>
              <a:rPr lang="pl-PL" sz="2000" b="0" i="0" u="none" strike="noStrike" cap="none">
                <a:solidFill>
                  <a:srgbClr val="000000"/>
                </a:solidFill>
                <a:latin typeface="Consolas"/>
                <a:ea typeface="Consolas"/>
                <a:cs typeface="Consolas"/>
                <a:sym typeface="Consolas"/>
              </a:rPr>
              <a:t>+ </a:t>
            </a:r>
            <a:r>
              <a:rPr lang="pl-PL" sz="2000" b="1" i="0" u="none" strike="noStrike" cap="none">
                <a:solidFill>
                  <a:srgbClr val="660E7A"/>
                </a:solidFill>
                <a:latin typeface="Consolas"/>
                <a:ea typeface="Consolas"/>
                <a:cs typeface="Consolas"/>
                <a:sym typeface="Consolas"/>
              </a:rPr>
              <a:t>helloService</a:t>
            </a:r>
            <a:r>
              <a:rPr lang="pl-PL" sz="2000" b="0" i="0" u="none" strike="noStrike" cap="none">
                <a:solidFill>
                  <a:srgbClr val="000000"/>
                </a:solidFill>
                <a:latin typeface="Consolas"/>
                <a:ea typeface="Consolas"/>
                <a:cs typeface="Consolas"/>
                <a:sym typeface="Consolas"/>
              </a:rPr>
              <a:t>.getHello())</a:t>
            </a:r>
            <a:r>
              <a:rPr lang="pl-PL" sz="2000" b="0" i="0" u="none" strike="noStrike" cap="none">
                <a:solidFill>
                  <a:srgbClr val="CC7832"/>
                </a:solidFill>
                <a:latin typeface="Consolas"/>
                <a:ea typeface="Consolas"/>
                <a:cs typeface="Consolas"/>
                <a:sym typeface="Consolas"/>
              </a:rPr>
              <a:t>;</a:t>
            </a:r>
            <a:br>
              <a:rPr lang="pl-PL" sz="2000" b="0" i="0" u="none" strike="noStrike" cap="none">
                <a:solidFill>
                  <a:srgbClr val="CC7832"/>
                </a:solidFill>
                <a:latin typeface="Consolas"/>
                <a:ea typeface="Consolas"/>
                <a:cs typeface="Consolas"/>
                <a:sym typeface="Consolas"/>
              </a:rPr>
            </a:br>
            <a:r>
              <a:rPr lang="pl-PL" sz="2000" b="0" i="0" u="none" strike="noStrike" cap="none">
                <a:solidFill>
                  <a:srgbClr val="CC7832"/>
                </a:solidFill>
                <a:latin typeface="Consolas"/>
                <a:ea typeface="Consolas"/>
                <a:cs typeface="Consolas"/>
                <a:sym typeface="Consolas"/>
              </a:rPr>
              <a:t>    </a:t>
            </a:r>
            <a:r>
              <a:rPr lang="pl-PL" sz="2000" b="0" i="0" u="none" strike="noStrike" cap="none">
                <a:solidFill>
                  <a:srgbClr val="000000"/>
                </a:solidFill>
                <a:latin typeface="Consolas"/>
                <a:ea typeface="Consolas"/>
                <a:cs typeface="Consolas"/>
                <a:sym typeface="Consolas"/>
              </a:rPr>
              <a:t>}</a:t>
            </a:r>
            <a:br>
              <a:rPr lang="pl-PL" sz="2000" b="0" i="0" u="none" strike="noStrike" cap="none">
                <a:solidFill>
                  <a:srgbClr val="000000"/>
                </a:solidFill>
                <a:latin typeface="Consolas"/>
                <a:ea typeface="Consolas"/>
                <a:cs typeface="Consolas"/>
                <a:sym typeface="Consolas"/>
              </a:rPr>
            </a:br>
            <a:r>
              <a:rPr lang="pl-PL" sz="2000" b="0" i="0" u="none" strike="noStrike" cap="none">
                <a:solidFill>
                  <a:srgbClr val="000000"/>
                </a:solidFill>
                <a:latin typeface="Consolas"/>
                <a:ea typeface="Consolas"/>
                <a:cs typeface="Consolas"/>
                <a:sym typeface="Consolas"/>
              </a:rPr>
              <a:t>}</a:t>
            </a:r>
          </a:p>
        </p:txBody>
      </p:sp>
      <p:sp>
        <p:nvSpPr>
          <p:cNvPr id="956" name="Shape 956"/>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dirty="0" smtClean="0">
                <a:solidFill>
                  <a:schemeClr val="dk2"/>
                </a:solidFill>
                <a:latin typeface="Arial"/>
                <a:ea typeface="Arial"/>
                <a:cs typeface="Arial"/>
                <a:sym typeface="Arial"/>
              </a:rPr>
              <a:t>AEM Development with HTL and Sling Models</a:t>
            </a:r>
            <a:endParaRPr lang="pl-PL" sz="1000" dirty="0">
              <a:solidFill>
                <a:schemeClr val="dk2"/>
              </a:solidFill>
              <a:latin typeface="Arial"/>
              <a:ea typeface="Arial"/>
              <a:cs typeface="Arial"/>
              <a:sym typeface="Arial"/>
            </a:endParaRPr>
          </a:p>
        </p:txBody>
      </p:sp>
      <p:sp>
        <p:nvSpPr>
          <p:cNvPr id="957" name="Shape 957"/>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a:solidFill>
                  <a:schemeClr val="accent1"/>
                </a:solidFill>
                <a:latin typeface="Arial"/>
                <a:ea typeface="Arial"/>
                <a:cs typeface="Arial"/>
                <a:sym typeface="Arial"/>
              </a:rPr>
              <a:t>71</a:t>
            </a:fld>
            <a:endParaRPr lang="pl-PL" sz="1000" b="1">
              <a:solidFill>
                <a:schemeClr val="accent1"/>
              </a:solidFill>
              <a:latin typeface="Arial"/>
              <a:ea typeface="Arial"/>
              <a:cs typeface="Arial"/>
              <a:sym typeface="Arial"/>
            </a:endParaRPr>
          </a:p>
        </p:txBody>
      </p:sp>
    </p:spTree>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Shape 963"/>
          <p:cNvSpPr txBox="1">
            <a:spLocks noGrp="1"/>
          </p:cNvSpPr>
          <p:nvPr>
            <p:ph type="title"/>
          </p:nvPr>
        </p:nvSpPr>
        <p:spPr>
          <a:xfrm>
            <a:off x="479425" y="53776"/>
            <a:ext cx="9880900" cy="919732"/>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400" b="1" i="0" u="none" strike="noStrike" cap="none">
                <a:solidFill>
                  <a:schemeClr val="lt1"/>
                </a:solidFill>
                <a:latin typeface="Arial"/>
                <a:ea typeface="Arial"/>
                <a:cs typeface="Arial"/>
                <a:sym typeface="Arial"/>
              </a:rPr>
              <a:t>OSGi Service &amp; Sling Models?</a:t>
            </a:r>
          </a:p>
        </p:txBody>
      </p:sp>
      <p:sp>
        <p:nvSpPr>
          <p:cNvPr id="964" name="Shape 964"/>
          <p:cNvSpPr txBox="1">
            <a:spLocks noGrp="1"/>
          </p:cNvSpPr>
          <p:nvPr>
            <p:ph type="body" idx="1"/>
          </p:nvPr>
        </p:nvSpPr>
        <p:spPr>
          <a:xfrm>
            <a:off x="479425" y="1268414"/>
            <a:ext cx="11233150" cy="5076824"/>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chemeClr val="accent1"/>
              </a:buClr>
              <a:buSzPct val="25000"/>
              <a:buFont typeface="Arial"/>
              <a:buNone/>
            </a:pPr>
            <a:endParaRPr sz="2200" b="0" i="0" u="none" strike="noStrike" cap="none">
              <a:solidFill>
                <a:schemeClr val="accent1"/>
              </a:solidFill>
              <a:latin typeface="Arial"/>
              <a:ea typeface="Arial"/>
              <a:cs typeface="Arial"/>
              <a:sym typeface="Arial"/>
            </a:endParaRPr>
          </a:p>
          <a:p>
            <a:pPr marL="0" marR="0" lvl="0" indent="0" algn="l" rtl="0">
              <a:lnSpc>
                <a:spcPct val="100000"/>
              </a:lnSpc>
              <a:spcBef>
                <a:spcPts val="1200"/>
              </a:spcBef>
              <a:spcAft>
                <a:spcPts val="0"/>
              </a:spcAft>
              <a:buClr>
                <a:srgbClr val="006357"/>
              </a:buClr>
              <a:buSzPct val="25000"/>
              <a:buFont typeface="Arial"/>
              <a:buNone/>
            </a:pPr>
            <a:r>
              <a:rPr lang="pl-PL" sz="2200" b="0" i="0" u="none" strike="noStrike" cap="none">
                <a:solidFill>
                  <a:srgbClr val="006357"/>
                </a:solidFill>
                <a:latin typeface="Consolas"/>
                <a:ea typeface="Consolas"/>
                <a:cs typeface="Consolas"/>
                <a:sym typeface="Consolas"/>
              </a:rPr>
              <a:t>public</a:t>
            </a:r>
            <a:r>
              <a:rPr lang="pl-PL" sz="2200" b="0" i="0" u="none" strike="noStrike" cap="none">
                <a:solidFill>
                  <a:schemeClr val="accent1"/>
                </a:solidFill>
                <a:latin typeface="Consolas"/>
                <a:ea typeface="Consolas"/>
                <a:cs typeface="Consolas"/>
                <a:sym typeface="Consolas"/>
              </a:rPr>
              <a:t> </a:t>
            </a:r>
            <a:r>
              <a:rPr lang="pl-PL" sz="2200" b="0" i="0" u="none" strike="noStrike" cap="none">
                <a:solidFill>
                  <a:srgbClr val="6C0B42"/>
                </a:solidFill>
                <a:latin typeface="Consolas"/>
                <a:ea typeface="Consolas"/>
                <a:cs typeface="Consolas"/>
                <a:sym typeface="Consolas"/>
              </a:rPr>
              <a:t>class</a:t>
            </a:r>
            <a:r>
              <a:rPr lang="pl-PL" sz="2200" b="0" i="0" u="none" strike="noStrike" cap="none">
                <a:solidFill>
                  <a:schemeClr val="accent1"/>
                </a:solidFill>
                <a:latin typeface="Consolas"/>
                <a:ea typeface="Consolas"/>
                <a:cs typeface="Consolas"/>
                <a:sym typeface="Consolas"/>
              </a:rPr>
              <a:t> </a:t>
            </a:r>
            <a:r>
              <a:rPr lang="pl-PL" sz="2200" b="0" i="0" u="none" strike="noStrike" cap="none">
                <a:solidFill>
                  <a:srgbClr val="4A6B00"/>
                </a:solidFill>
                <a:latin typeface="Consolas"/>
                <a:ea typeface="Consolas"/>
                <a:cs typeface="Consolas"/>
                <a:sym typeface="Consolas"/>
              </a:rPr>
              <a:t>MyClass</a:t>
            </a:r>
            <a:r>
              <a:rPr lang="pl-PL" sz="2200" b="0" i="0" u="none" strike="noStrike" cap="none">
                <a:solidFill>
                  <a:schemeClr val="accent1"/>
                </a:solidFill>
                <a:latin typeface="Consolas"/>
                <a:ea typeface="Consolas"/>
                <a:cs typeface="Consolas"/>
                <a:sym typeface="Consolas"/>
              </a:rPr>
              <a:t> {</a:t>
            </a:r>
          </a:p>
          <a:p>
            <a:pPr marL="0" marR="0" lvl="0" indent="0" algn="l" rtl="0">
              <a:lnSpc>
                <a:spcPct val="100000"/>
              </a:lnSpc>
              <a:spcBef>
                <a:spcPts val="1200"/>
              </a:spcBef>
              <a:spcAft>
                <a:spcPts val="0"/>
              </a:spcAft>
              <a:buClr>
                <a:schemeClr val="accent1"/>
              </a:buClr>
              <a:buSzPct val="25000"/>
              <a:buFont typeface="Arial"/>
              <a:buNone/>
            </a:pPr>
            <a:r>
              <a:rPr lang="pl-PL" sz="2200" b="0" i="0" u="none" strike="noStrike" cap="none">
                <a:solidFill>
                  <a:schemeClr val="accent1"/>
                </a:solidFill>
                <a:latin typeface="Consolas"/>
                <a:ea typeface="Consolas"/>
                <a:cs typeface="Consolas"/>
                <a:sym typeface="Consolas"/>
              </a:rPr>
              <a:t>    </a:t>
            </a:r>
            <a:r>
              <a:rPr lang="pl-PL" sz="2200" b="0" i="0" u="none" strike="noStrike" cap="none">
                <a:solidFill>
                  <a:srgbClr val="4A6B00"/>
                </a:solidFill>
                <a:latin typeface="Consolas"/>
                <a:ea typeface="Consolas"/>
                <a:cs typeface="Consolas"/>
                <a:sym typeface="Consolas"/>
              </a:rPr>
              <a:t>@Inject</a:t>
            </a:r>
          </a:p>
          <a:p>
            <a:pPr marL="0" marR="0" lvl="0" indent="0" algn="l" rtl="0">
              <a:lnSpc>
                <a:spcPct val="100000"/>
              </a:lnSpc>
              <a:spcBef>
                <a:spcPts val="1200"/>
              </a:spcBef>
              <a:spcAft>
                <a:spcPts val="0"/>
              </a:spcAft>
              <a:buClr>
                <a:schemeClr val="accent1"/>
              </a:buClr>
              <a:buSzPct val="25000"/>
              <a:buFont typeface="Arial"/>
              <a:buNone/>
            </a:pPr>
            <a:r>
              <a:rPr lang="pl-PL" sz="2200" b="0" i="0" u="none" strike="noStrike" cap="none">
                <a:solidFill>
                  <a:schemeClr val="accent1"/>
                </a:solidFill>
                <a:latin typeface="Consolas"/>
                <a:ea typeface="Consolas"/>
                <a:cs typeface="Consolas"/>
                <a:sym typeface="Consolas"/>
              </a:rPr>
              <a:t>    </a:t>
            </a:r>
            <a:r>
              <a:rPr lang="pl-PL" sz="2200" b="1" i="0" u="none" strike="noStrike" cap="none">
                <a:solidFill>
                  <a:srgbClr val="4A6B00"/>
                </a:solidFill>
                <a:latin typeface="Consolas"/>
                <a:ea typeface="Consolas"/>
                <a:cs typeface="Consolas"/>
                <a:sym typeface="Consolas"/>
              </a:rPr>
              <a:t>@OsgiService</a:t>
            </a:r>
          </a:p>
          <a:p>
            <a:pPr marL="0" marR="0" lvl="0" indent="0" algn="l" rtl="0">
              <a:lnSpc>
                <a:spcPct val="100000"/>
              </a:lnSpc>
              <a:spcBef>
                <a:spcPts val="1200"/>
              </a:spcBef>
              <a:spcAft>
                <a:spcPts val="0"/>
              </a:spcAft>
              <a:buClr>
                <a:schemeClr val="accent1"/>
              </a:buClr>
              <a:buSzPct val="25000"/>
              <a:buFont typeface="Arial"/>
              <a:buNone/>
            </a:pPr>
            <a:r>
              <a:rPr lang="pl-PL" sz="2200" b="0" i="0" u="none" strike="noStrike" cap="none">
                <a:solidFill>
                  <a:schemeClr val="accent1"/>
                </a:solidFill>
                <a:latin typeface="Consolas"/>
                <a:ea typeface="Consolas"/>
                <a:cs typeface="Consolas"/>
                <a:sym typeface="Consolas"/>
              </a:rPr>
              <a:t>    private </a:t>
            </a:r>
            <a:r>
              <a:rPr lang="pl-PL" sz="2200" b="0" i="0" u="none" strike="noStrike" cap="none">
                <a:solidFill>
                  <a:srgbClr val="4A6B00"/>
                </a:solidFill>
                <a:latin typeface="Consolas"/>
                <a:ea typeface="Consolas"/>
                <a:cs typeface="Consolas"/>
                <a:sym typeface="Consolas"/>
              </a:rPr>
              <a:t>MyService </a:t>
            </a:r>
            <a:r>
              <a:rPr lang="pl-PL" sz="2200" b="0" i="0" u="none" strike="noStrike" cap="none">
                <a:solidFill>
                  <a:srgbClr val="3F1753"/>
                </a:solidFill>
                <a:latin typeface="Consolas"/>
                <a:ea typeface="Consolas"/>
                <a:cs typeface="Consolas"/>
                <a:sym typeface="Consolas"/>
              </a:rPr>
              <a:t>service</a:t>
            </a:r>
            <a:r>
              <a:rPr lang="pl-PL" sz="2200" b="0" i="0" u="none" strike="noStrike" cap="none">
                <a:solidFill>
                  <a:schemeClr val="accent5"/>
                </a:solidFill>
                <a:latin typeface="Consolas"/>
                <a:ea typeface="Consolas"/>
                <a:cs typeface="Consolas"/>
                <a:sym typeface="Consolas"/>
              </a:rPr>
              <a:t>;</a:t>
            </a:r>
          </a:p>
          <a:p>
            <a:pPr marL="0" marR="0" lvl="0" indent="0" algn="l" rtl="0">
              <a:lnSpc>
                <a:spcPct val="100000"/>
              </a:lnSpc>
              <a:spcBef>
                <a:spcPts val="1200"/>
              </a:spcBef>
              <a:spcAft>
                <a:spcPts val="0"/>
              </a:spcAft>
              <a:buClr>
                <a:schemeClr val="accent1"/>
              </a:buClr>
              <a:buSzPct val="25000"/>
              <a:buFont typeface="Arial"/>
              <a:buNone/>
            </a:pPr>
            <a:r>
              <a:rPr lang="pl-PL" sz="2200" b="0" i="0" u="none" strike="noStrike" cap="none">
                <a:solidFill>
                  <a:schemeClr val="accent1"/>
                </a:solidFill>
                <a:latin typeface="Consolas"/>
                <a:ea typeface="Consolas"/>
                <a:cs typeface="Consolas"/>
                <a:sym typeface="Consolas"/>
              </a:rPr>
              <a:t>    ...</a:t>
            </a:r>
          </a:p>
          <a:p>
            <a:pPr marL="0" marR="0" lvl="0" indent="0" algn="l" rtl="0">
              <a:lnSpc>
                <a:spcPct val="100000"/>
              </a:lnSpc>
              <a:spcBef>
                <a:spcPts val="1200"/>
              </a:spcBef>
              <a:spcAft>
                <a:spcPts val="0"/>
              </a:spcAft>
              <a:buClr>
                <a:schemeClr val="accent1"/>
              </a:buClr>
              <a:buSzPct val="25000"/>
              <a:buFont typeface="Arial"/>
              <a:buNone/>
            </a:pPr>
            <a:r>
              <a:rPr lang="pl-PL" sz="2200" b="0" i="0" u="none" strike="noStrike" cap="none">
                <a:solidFill>
                  <a:schemeClr val="accent1"/>
                </a:solidFill>
                <a:latin typeface="Consolas"/>
                <a:ea typeface="Consolas"/>
                <a:cs typeface="Consolas"/>
                <a:sym typeface="Consolas"/>
              </a:rPr>
              <a:t>}</a:t>
            </a:r>
          </a:p>
          <a:p>
            <a:pPr marL="0" marR="0" lvl="0" indent="0" algn="l" rtl="0">
              <a:lnSpc>
                <a:spcPct val="100000"/>
              </a:lnSpc>
              <a:spcBef>
                <a:spcPts val="1200"/>
              </a:spcBef>
              <a:buClr>
                <a:schemeClr val="accent1"/>
              </a:buClr>
              <a:buSzPct val="25000"/>
              <a:buFont typeface="Arial"/>
              <a:buNone/>
            </a:pPr>
            <a:endParaRPr sz="2200" b="0" i="0" u="none" strike="noStrike" cap="none">
              <a:solidFill>
                <a:schemeClr val="accent5"/>
              </a:solidFill>
              <a:latin typeface="Consolas"/>
              <a:ea typeface="Consolas"/>
              <a:cs typeface="Consolas"/>
              <a:sym typeface="Consolas"/>
            </a:endParaRPr>
          </a:p>
        </p:txBody>
      </p:sp>
      <p:sp>
        <p:nvSpPr>
          <p:cNvPr id="965" name="Shape 965"/>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dirty="0" smtClean="0">
                <a:solidFill>
                  <a:schemeClr val="dk2"/>
                </a:solidFill>
                <a:latin typeface="Arial"/>
                <a:ea typeface="Arial"/>
                <a:cs typeface="Arial"/>
                <a:sym typeface="Arial"/>
              </a:rPr>
              <a:t>AEM Development with HTL and Sling Models</a:t>
            </a:r>
            <a:endParaRPr lang="pl-PL" sz="1000" dirty="0">
              <a:solidFill>
                <a:schemeClr val="dk2"/>
              </a:solidFill>
              <a:latin typeface="Arial"/>
              <a:ea typeface="Arial"/>
              <a:cs typeface="Arial"/>
              <a:sym typeface="Arial"/>
            </a:endParaRPr>
          </a:p>
        </p:txBody>
      </p:sp>
      <p:sp>
        <p:nvSpPr>
          <p:cNvPr id="966" name="Shape 966"/>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a:solidFill>
                  <a:schemeClr val="accent1"/>
                </a:solidFill>
                <a:latin typeface="Arial"/>
                <a:ea typeface="Arial"/>
                <a:cs typeface="Arial"/>
                <a:sym typeface="Arial"/>
              </a:rPr>
              <a:t>72</a:t>
            </a:fld>
            <a:endParaRPr lang="pl-PL" sz="1000" b="1">
              <a:solidFill>
                <a:schemeClr val="accent1"/>
              </a:solidFill>
              <a:latin typeface="Arial"/>
              <a:ea typeface="Arial"/>
              <a:cs typeface="Arial"/>
              <a:sym typeface="Arial"/>
            </a:endParaRPr>
          </a:p>
        </p:txBody>
      </p:sp>
    </p:spTree>
  </p:cSld>
  <p:clrMapOvr>
    <a:masterClrMapping/>
  </p:clrMapOvr>
  <p:transition spd="med">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Shape 972"/>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dirty="0" smtClean="0">
                <a:solidFill>
                  <a:schemeClr val="dk2"/>
                </a:solidFill>
                <a:latin typeface="Arial"/>
                <a:ea typeface="Arial"/>
                <a:cs typeface="Arial"/>
                <a:sym typeface="Arial"/>
              </a:rPr>
              <a:t>AEM Development with HTL and Sling Models</a:t>
            </a:r>
            <a:endParaRPr lang="pl-PL" sz="1000" dirty="0">
              <a:solidFill>
                <a:schemeClr val="dk2"/>
              </a:solidFill>
              <a:latin typeface="Arial"/>
              <a:ea typeface="Arial"/>
              <a:cs typeface="Arial"/>
              <a:sym typeface="Arial"/>
            </a:endParaRPr>
          </a:p>
        </p:txBody>
      </p:sp>
      <p:sp>
        <p:nvSpPr>
          <p:cNvPr id="973" name="Shape 973"/>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a:solidFill>
                  <a:schemeClr val="accent1"/>
                </a:solidFill>
                <a:latin typeface="Arial"/>
                <a:ea typeface="Arial"/>
                <a:cs typeface="Arial"/>
                <a:sym typeface="Arial"/>
              </a:rPr>
              <a:t>73</a:t>
            </a:fld>
            <a:endParaRPr lang="pl-PL" sz="1000" b="1">
              <a:solidFill>
                <a:schemeClr val="accent1"/>
              </a:solidFill>
              <a:latin typeface="Arial"/>
              <a:ea typeface="Arial"/>
              <a:cs typeface="Arial"/>
              <a:sym typeface="Arial"/>
            </a:endParaRPr>
          </a:p>
        </p:txBody>
      </p:sp>
      <p:pic>
        <p:nvPicPr>
          <p:cNvPr id="974" name="Shape 974"/>
          <p:cNvPicPr preferRelativeResize="0">
            <a:picLocks noGrp="1"/>
          </p:cNvPicPr>
          <p:nvPr>
            <p:ph type="pic" idx="2"/>
          </p:nvPr>
        </p:nvPicPr>
        <p:blipFill rotWithShape="1">
          <a:blip r:embed="rId3">
            <a:alphaModFix/>
          </a:blip>
          <a:srcRect t="13530" b="13531"/>
          <a:stretch/>
        </p:blipFill>
        <p:spPr>
          <a:xfrm>
            <a:off x="0" y="0"/>
            <a:ext cx="12192000" cy="6345238"/>
          </a:xfrm>
          <a:prstGeom prst="rect">
            <a:avLst/>
          </a:prstGeom>
          <a:noFill/>
          <a:ln>
            <a:noFill/>
          </a:ln>
        </p:spPr>
      </p:pic>
      <p:sp>
        <p:nvSpPr>
          <p:cNvPr id="975" name="Shape 975"/>
          <p:cNvSpPr txBox="1">
            <a:spLocks noGrp="1"/>
          </p:cNvSpPr>
          <p:nvPr>
            <p:ph type="ctrTitle"/>
          </p:nvPr>
        </p:nvSpPr>
        <p:spPr>
          <a:xfrm>
            <a:off x="482534" y="1399823"/>
            <a:ext cx="4910738" cy="4488564"/>
          </a:xfrm>
          <a:prstGeom prst="rect">
            <a:avLst/>
          </a:prstGeom>
          <a:noFill/>
          <a:ln>
            <a:noFill/>
          </a:ln>
        </p:spPr>
        <p:txBody>
          <a:bodyPr wrap="square" lIns="0" tIns="0" rIns="0" bIns="0" anchor="b" anchorCtr="0">
            <a:noAutofit/>
          </a:bodyPr>
          <a:lstStyle/>
          <a:p>
            <a:pPr marL="0" marR="0" lvl="0" indent="0" algn="l" rtl="0">
              <a:lnSpc>
                <a:spcPct val="100000"/>
              </a:lnSpc>
              <a:spcBef>
                <a:spcPts val="0"/>
              </a:spcBef>
              <a:buClr>
                <a:schemeClr val="dk1"/>
              </a:buClr>
              <a:buSzPct val="25000"/>
              <a:buFont typeface="Arial"/>
              <a:buNone/>
            </a:pPr>
            <a:r>
              <a:rPr lang="pl-PL" sz="2800" b="1" i="0" u="none" strike="noStrike" cap="none">
                <a:solidFill>
                  <a:schemeClr val="dk1"/>
                </a:solidFill>
                <a:latin typeface="Arial"/>
                <a:ea typeface="Arial"/>
                <a:cs typeface="Arial"/>
                <a:sym typeface="Arial"/>
              </a:rPr>
              <a:t>Exercise – OSGi Services</a:t>
            </a:r>
          </a:p>
        </p:txBody>
      </p:sp>
    </p:spTree>
  </p:cSld>
  <p:clrMapOvr>
    <a:masterClrMapping/>
  </p:clrMapOvr>
  <p:transition spd="med">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Shape 981"/>
          <p:cNvSpPr txBox="1">
            <a:spLocks noGrp="1"/>
          </p:cNvSpPr>
          <p:nvPr>
            <p:ph type="title"/>
          </p:nvPr>
        </p:nvSpPr>
        <p:spPr>
          <a:xfrm>
            <a:off x="479425" y="53776"/>
            <a:ext cx="9880900" cy="919732"/>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400" b="1" i="0" u="none" strike="noStrike" cap="none">
                <a:solidFill>
                  <a:schemeClr val="lt1"/>
                </a:solidFill>
                <a:latin typeface="Arial"/>
                <a:ea typeface="Arial"/>
                <a:cs typeface="Arial"/>
                <a:sym typeface="Arial"/>
              </a:rPr>
              <a:t>Objectives</a:t>
            </a:r>
          </a:p>
        </p:txBody>
      </p:sp>
      <p:sp>
        <p:nvSpPr>
          <p:cNvPr id="982" name="Shape 982"/>
          <p:cNvSpPr txBox="1">
            <a:spLocks noGrp="1"/>
          </p:cNvSpPr>
          <p:nvPr>
            <p:ph type="body" idx="1"/>
          </p:nvPr>
        </p:nvSpPr>
        <p:spPr>
          <a:xfrm>
            <a:off x="479425" y="1268414"/>
            <a:ext cx="5469819" cy="5076824"/>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chemeClr val="accent1"/>
              </a:buClr>
              <a:buSzPct val="25000"/>
              <a:buFont typeface="Arial"/>
              <a:buNone/>
            </a:pPr>
            <a:r>
              <a:rPr lang="pl-PL" sz="2200" b="0" i="0" u="none" strike="noStrike" cap="none">
                <a:solidFill>
                  <a:schemeClr val="accent1"/>
                </a:solidFill>
                <a:latin typeface="Arial"/>
                <a:ea typeface="Arial"/>
                <a:cs typeface="Arial"/>
                <a:sym typeface="Arial"/>
              </a:rPr>
              <a:t>During this session you will:</a:t>
            </a:r>
          </a:p>
          <a:p>
            <a:pPr marL="342900" marR="0" lvl="0" indent="-342900" algn="l" rtl="0">
              <a:lnSpc>
                <a:spcPct val="100000"/>
              </a:lnSpc>
              <a:spcBef>
                <a:spcPts val="1200"/>
              </a:spcBef>
              <a:spcAft>
                <a:spcPts val="0"/>
              </a:spcAft>
              <a:buClr>
                <a:srgbClr val="70A100"/>
              </a:buClr>
              <a:buSzPct val="100000"/>
              <a:buFont typeface="Noto Sans Symbols"/>
              <a:buChar char="✓"/>
            </a:pPr>
            <a:r>
              <a:rPr lang="pl-PL" sz="2200" b="0" i="0" u="none" strike="noStrike" cap="none">
                <a:solidFill>
                  <a:srgbClr val="70A100"/>
                </a:solidFill>
                <a:latin typeface="Arial"/>
                <a:ea typeface="Arial"/>
                <a:cs typeface="Arial"/>
                <a:sym typeface="Arial"/>
              </a:rPr>
              <a:t>Briefly review what Maven does</a:t>
            </a:r>
          </a:p>
          <a:p>
            <a:pPr marL="342900" marR="0" lvl="0" indent="-342900" algn="l" rtl="0">
              <a:lnSpc>
                <a:spcPct val="100000"/>
              </a:lnSpc>
              <a:spcBef>
                <a:spcPts val="1200"/>
              </a:spcBef>
              <a:spcAft>
                <a:spcPts val="0"/>
              </a:spcAft>
              <a:buClr>
                <a:srgbClr val="71A100"/>
              </a:buClr>
              <a:buSzPct val="100000"/>
              <a:buFont typeface="Noto Sans Symbols"/>
              <a:buChar char="✓"/>
            </a:pPr>
            <a:r>
              <a:rPr lang="pl-PL" sz="2200" b="0" i="0" u="none" strike="noStrike" cap="none">
                <a:solidFill>
                  <a:srgbClr val="71A100"/>
                </a:solidFill>
                <a:latin typeface="Arial"/>
                <a:ea typeface="Arial"/>
                <a:cs typeface="Arial"/>
                <a:sym typeface="Arial"/>
              </a:rPr>
              <a:t>Learn the structure of an AEM project</a:t>
            </a:r>
          </a:p>
          <a:p>
            <a:pPr marL="342900" marR="0" lvl="0" indent="-342900" algn="l" rtl="0">
              <a:lnSpc>
                <a:spcPct val="100000"/>
              </a:lnSpc>
              <a:spcBef>
                <a:spcPts val="1200"/>
              </a:spcBef>
              <a:spcAft>
                <a:spcPts val="0"/>
              </a:spcAft>
              <a:buClr>
                <a:srgbClr val="71A100"/>
              </a:buClr>
              <a:buSzPct val="100000"/>
              <a:buFont typeface="Noto Sans Symbols"/>
              <a:buChar char="✓"/>
            </a:pPr>
            <a:r>
              <a:rPr lang="pl-PL" sz="2200" b="0" i="0" u="none" strike="noStrike" cap="none">
                <a:solidFill>
                  <a:srgbClr val="71A100"/>
                </a:solidFill>
                <a:latin typeface="Arial"/>
                <a:ea typeface="Arial"/>
                <a:cs typeface="Arial"/>
                <a:sym typeface="Arial"/>
              </a:rPr>
              <a:t>Work with versionable code</a:t>
            </a:r>
          </a:p>
          <a:p>
            <a:pPr marL="342900" marR="0" lvl="0" indent="-342900" algn="l" rtl="0">
              <a:lnSpc>
                <a:spcPct val="100000"/>
              </a:lnSpc>
              <a:spcBef>
                <a:spcPts val="1200"/>
              </a:spcBef>
              <a:spcAft>
                <a:spcPts val="0"/>
              </a:spcAft>
              <a:buClr>
                <a:srgbClr val="71A100"/>
              </a:buClr>
              <a:buSzPct val="100000"/>
              <a:buFont typeface="Noto Sans Symbols"/>
              <a:buChar char="✓"/>
            </a:pPr>
            <a:r>
              <a:rPr lang="pl-PL" sz="2200" b="0" i="0" u="none" strike="noStrike" cap="none">
                <a:solidFill>
                  <a:srgbClr val="71A100"/>
                </a:solidFill>
                <a:latin typeface="Arial"/>
                <a:ea typeface="Arial"/>
                <a:cs typeface="Arial"/>
                <a:sym typeface="Arial"/>
              </a:rPr>
              <a:t>Learn to build a project and deploy it to AEM</a:t>
            </a:r>
          </a:p>
          <a:p>
            <a:pPr marL="342900" marR="0" lvl="0" indent="-342900" algn="l" rtl="0">
              <a:lnSpc>
                <a:spcPct val="100000"/>
              </a:lnSpc>
              <a:spcBef>
                <a:spcPts val="1200"/>
              </a:spcBef>
              <a:spcAft>
                <a:spcPts val="0"/>
              </a:spcAft>
              <a:buClr>
                <a:srgbClr val="71A100"/>
              </a:buClr>
              <a:buSzPct val="100000"/>
              <a:buFont typeface="Noto Sans Symbols"/>
              <a:buChar char="✓"/>
            </a:pPr>
            <a:r>
              <a:rPr lang="pl-PL" sz="2200" b="0" i="0" u="none" strike="noStrike" cap="none">
                <a:solidFill>
                  <a:srgbClr val="71A100"/>
                </a:solidFill>
                <a:latin typeface="Arial"/>
                <a:ea typeface="Arial"/>
                <a:cs typeface="Arial"/>
                <a:sym typeface="Arial"/>
              </a:rPr>
              <a:t>Understand the architecture of an AEM component</a:t>
            </a:r>
          </a:p>
          <a:p>
            <a:pPr marL="342900" marR="0" lvl="0" indent="-342900" algn="l" rtl="0">
              <a:lnSpc>
                <a:spcPct val="100000"/>
              </a:lnSpc>
              <a:spcBef>
                <a:spcPts val="1200"/>
              </a:spcBef>
              <a:spcAft>
                <a:spcPts val="0"/>
              </a:spcAft>
              <a:buClr>
                <a:srgbClr val="71A100"/>
              </a:buClr>
              <a:buSzPct val="100000"/>
              <a:buFont typeface="Noto Sans Symbols"/>
              <a:buChar char="✓"/>
            </a:pPr>
            <a:r>
              <a:rPr lang="pl-PL" sz="2200" b="0" i="0" u="none" strike="noStrike" cap="none">
                <a:solidFill>
                  <a:srgbClr val="71A100"/>
                </a:solidFill>
                <a:latin typeface="Arial"/>
                <a:ea typeface="Arial"/>
                <a:cs typeface="Arial"/>
                <a:sym typeface="Arial"/>
              </a:rPr>
              <a:t>Learn basics of HTL</a:t>
            </a:r>
          </a:p>
          <a:p>
            <a:pPr marL="342900" marR="0" lvl="0" indent="-342900" algn="l" rtl="0">
              <a:lnSpc>
                <a:spcPct val="100000"/>
              </a:lnSpc>
              <a:spcBef>
                <a:spcPts val="1200"/>
              </a:spcBef>
              <a:spcAft>
                <a:spcPts val="0"/>
              </a:spcAft>
              <a:buClr>
                <a:srgbClr val="71A100"/>
              </a:buClr>
              <a:buSzPct val="100000"/>
              <a:buFont typeface="Noto Sans Symbols"/>
              <a:buChar char="✓"/>
            </a:pPr>
            <a:r>
              <a:rPr lang="pl-PL" sz="2200" b="0" i="0" u="none" strike="noStrike" cap="none">
                <a:solidFill>
                  <a:srgbClr val="71A100"/>
                </a:solidFill>
                <a:latin typeface="Arial"/>
                <a:ea typeface="Arial"/>
                <a:cs typeface="Arial"/>
                <a:sym typeface="Arial"/>
              </a:rPr>
              <a:t>Learn how to use Sling Models</a:t>
            </a:r>
          </a:p>
          <a:p>
            <a:pPr marL="342900" marR="0" lvl="0" indent="-342900" algn="l" rtl="0">
              <a:lnSpc>
                <a:spcPct val="100000"/>
              </a:lnSpc>
              <a:spcBef>
                <a:spcPts val="1200"/>
              </a:spcBef>
              <a:buClr>
                <a:srgbClr val="71A100"/>
              </a:buClr>
              <a:buSzPct val="100000"/>
              <a:buFont typeface="Noto Sans Symbols"/>
              <a:buChar char="✓"/>
            </a:pPr>
            <a:r>
              <a:rPr lang="pl-PL" sz="2200" b="0" i="0" u="none" strike="noStrike" cap="none">
                <a:solidFill>
                  <a:srgbClr val="71A100"/>
                </a:solidFill>
                <a:latin typeface="Arial"/>
                <a:ea typeface="Arial"/>
                <a:cs typeface="Arial"/>
                <a:sym typeface="Arial"/>
              </a:rPr>
              <a:t>Gain basic practical knowledge of OSGi</a:t>
            </a:r>
          </a:p>
        </p:txBody>
      </p:sp>
      <p:sp>
        <p:nvSpPr>
          <p:cNvPr id="983" name="Shape 983"/>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dirty="0" smtClean="0">
                <a:solidFill>
                  <a:schemeClr val="dk2"/>
                </a:solidFill>
                <a:latin typeface="Arial"/>
                <a:ea typeface="Arial"/>
                <a:cs typeface="Arial"/>
                <a:sym typeface="Arial"/>
              </a:rPr>
              <a:t>AEM Development with HTL and Sling Models</a:t>
            </a:r>
            <a:endParaRPr lang="pl-PL" sz="1000" dirty="0">
              <a:solidFill>
                <a:schemeClr val="dk2"/>
              </a:solidFill>
              <a:latin typeface="Arial"/>
              <a:ea typeface="Arial"/>
              <a:cs typeface="Arial"/>
              <a:sym typeface="Arial"/>
            </a:endParaRPr>
          </a:p>
        </p:txBody>
      </p:sp>
      <p:sp>
        <p:nvSpPr>
          <p:cNvPr id="984" name="Shape 984"/>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a:solidFill>
                  <a:schemeClr val="accent1"/>
                </a:solidFill>
                <a:latin typeface="Arial"/>
                <a:ea typeface="Arial"/>
                <a:cs typeface="Arial"/>
                <a:sym typeface="Arial"/>
              </a:rPr>
              <a:t>74</a:t>
            </a:fld>
            <a:endParaRPr lang="pl-PL" sz="1000" b="1">
              <a:solidFill>
                <a:schemeClr val="accent1"/>
              </a:solidFill>
              <a:latin typeface="Arial"/>
              <a:ea typeface="Arial"/>
              <a:cs typeface="Arial"/>
              <a:sym typeface="Arial"/>
            </a:endParaRPr>
          </a:p>
        </p:txBody>
      </p:sp>
      <p:pic>
        <p:nvPicPr>
          <p:cNvPr id="985" name="Shape 985"/>
          <p:cNvPicPr preferRelativeResize="0">
            <a:picLocks noGrp="1"/>
          </p:cNvPicPr>
          <p:nvPr>
            <p:ph type="body" idx="2"/>
          </p:nvPr>
        </p:nvPicPr>
        <p:blipFill rotWithShape="1">
          <a:blip r:embed="rId3">
            <a:alphaModFix/>
          </a:blip>
          <a:srcRect l="9592" r="9591"/>
          <a:stretch/>
        </p:blipFill>
        <p:spPr>
          <a:xfrm>
            <a:off x="6242756" y="1268414"/>
            <a:ext cx="5469819" cy="5076824"/>
          </a:xfrm>
          <a:prstGeom prst="rect">
            <a:avLst/>
          </a:prstGeom>
          <a:noFill/>
          <a:ln>
            <a:noFill/>
          </a:ln>
        </p:spPr>
      </p:pic>
    </p:spTree>
  </p:cSld>
  <p:clrMapOvr>
    <a:masterClrMapping/>
  </p:clrMapOvr>
  <p:transitio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sp>
        <p:nvSpPr>
          <p:cNvPr id="991" name="Shape 991"/>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dirty="0" smtClean="0">
                <a:solidFill>
                  <a:schemeClr val="dk2"/>
                </a:solidFill>
                <a:latin typeface="Arial"/>
                <a:ea typeface="Arial"/>
                <a:cs typeface="Arial"/>
                <a:sym typeface="Arial"/>
              </a:rPr>
              <a:t>AEM Development with HTL and Sling Models</a:t>
            </a:r>
            <a:endParaRPr lang="pl-PL" sz="1000" dirty="0">
              <a:solidFill>
                <a:schemeClr val="dk2"/>
              </a:solidFill>
              <a:latin typeface="Arial"/>
              <a:ea typeface="Arial"/>
              <a:cs typeface="Arial"/>
              <a:sym typeface="Arial"/>
            </a:endParaRPr>
          </a:p>
        </p:txBody>
      </p:sp>
      <p:sp>
        <p:nvSpPr>
          <p:cNvPr id="992" name="Shape 992"/>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a:solidFill>
                  <a:schemeClr val="accent1"/>
                </a:solidFill>
                <a:latin typeface="Arial"/>
                <a:ea typeface="Arial"/>
                <a:cs typeface="Arial"/>
                <a:sym typeface="Arial"/>
              </a:rPr>
              <a:t>75</a:t>
            </a:fld>
            <a:endParaRPr lang="pl-PL" sz="1000" b="1">
              <a:solidFill>
                <a:schemeClr val="accent1"/>
              </a:solidFill>
              <a:latin typeface="Arial"/>
              <a:ea typeface="Arial"/>
              <a:cs typeface="Arial"/>
              <a:sym typeface="Arial"/>
            </a:endParaRPr>
          </a:p>
        </p:txBody>
      </p:sp>
      <p:pic>
        <p:nvPicPr>
          <p:cNvPr id="993" name="Shape 993"/>
          <p:cNvPicPr preferRelativeResize="0">
            <a:picLocks noGrp="1"/>
          </p:cNvPicPr>
          <p:nvPr>
            <p:ph type="pic" idx="2"/>
          </p:nvPr>
        </p:nvPicPr>
        <p:blipFill rotWithShape="1">
          <a:blip r:embed="rId3">
            <a:alphaModFix/>
          </a:blip>
          <a:srcRect t="10875" b="10874"/>
          <a:stretch/>
        </p:blipFill>
        <p:spPr>
          <a:xfrm>
            <a:off x="0" y="0"/>
            <a:ext cx="12192000" cy="6345238"/>
          </a:xfrm>
          <a:prstGeom prst="rect">
            <a:avLst/>
          </a:prstGeom>
          <a:noFill/>
          <a:ln>
            <a:noFill/>
          </a:ln>
        </p:spPr>
      </p:pic>
      <p:sp>
        <p:nvSpPr>
          <p:cNvPr id="994" name="Shape 994"/>
          <p:cNvSpPr txBox="1">
            <a:spLocks noGrp="1"/>
          </p:cNvSpPr>
          <p:nvPr>
            <p:ph type="ctrTitle"/>
          </p:nvPr>
        </p:nvSpPr>
        <p:spPr>
          <a:xfrm>
            <a:off x="482534" y="1399823"/>
            <a:ext cx="4910738" cy="4488564"/>
          </a:xfrm>
          <a:prstGeom prst="rect">
            <a:avLst/>
          </a:prstGeom>
          <a:noFill/>
          <a:ln>
            <a:noFill/>
          </a:ln>
        </p:spPr>
        <p:txBody>
          <a:bodyPr wrap="square" lIns="0" tIns="0" rIns="0" bIns="0" anchor="b" anchorCtr="0">
            <a:noAutofit/>
          </a:bodyPr>
          <a:lstStyle/>
          <a:p>
            <a:pPr marL="0" marR="0" lvl="0" indent="0" algn="l" rtl="0">
              <a:lnSpc>
                <a:spcPct val="100000"/>
              </a:lnSpc>
              <a:spcBef>
                <a:spcPts val="0"/>
              </a:spcBef>
              <a:buClr>
                <a:schemeClr val="lt1"/>
              </a:buClr>
              <a:buSzPct val="25000"/>
              <a:buFont typeface="Arial"/>
              <a:buNone/>
            </a:pPr>
            <a:r>
              <a:rPr lang="pl-PL" sz="2800" b="1" i="0" u="none" strike="noStrike" cap="none">
                <a:solidFill>
                  <a:schemeClr val="lt1"/>
                </a:solidFill>
                <a:latin typeface="Arial"/>
                <a:ea typeface="Arial"/>
                <a:cs typeface="Arial"/>
                <a:sym typeface="Arial"/>
              </a:rPr>
              <a:t>Thanks!</a:t>
            </a:r>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479425" y="53776"/>
            <a:ext cx="9880900" cy="919732"/>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400" b="1" i="0" u="none" strike="noStrike" cap="none">
                <a:solidFill>
                  <a:schemeClr val="lt1"/>
                </a:solidFill>
                <a:latin typeface="Arial"/>
                <a:ea typeface="Arial"/>
                <a:cs typeface="Arial"/>
                <a:sym typeface="Arial"/>
              </a:rPr>
              <a:t>Maven Build Livecycle</a:t>
            </a:r>
          </a:p>
        </p:txBody>
      </p:sp>
      <p:sp>
        <p:nvSpPr>
          <p:cNvPr id="293" name="Shape 293"/>
          <p:cNvSpPr txBox="1">
            <a:spLocks noGrp="1"/>
          </p:cNvSpPr>
          <p:nvPr>
            <p:ph type="body" idx="1"/>
          </p:nvPr>
        </p:nvSpPr>
        <p:spPr>
          <a:xfrm>
            <a:off x="479425" y="1268414"/>
            <a:ext cx="11233150" cy="5076824"/>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pl-PL" sz="2200" b="0" i="0" u="none" strike="noStrike" cap="none">
                <a:solidFill>
                  <a:schemeClr val="dk1"/>
                </a:solidFill>
                <a:latin typeface="Arial"/>
                <a:ea typeface="Arial"/>
                <a:cs typeface="Arial"/>
                <a:sym typeface="Arial"/>
              </a:rPr>
              <a:t>A clearly defined and unambiguous process for building and distributing artefacts.</a:t>
            </a:r>
          </a:p>
          <a:p>
            <a:pPr marL="0" marR="0" lvl="0" indent="0" algn="l" rtl="0">
              <a:lnSpc>
                <a:spcPct val="100000"/>
              </a:lnSpc>
              <a:spcBef>
                <a:spcPts val="1200"/>
              </a:spcBef>
              <a:spcAft>
                <a:spcPts val="0"/>
              </a:spcAft>
              <a:buClr>
                <a:schemeClr val="accent1"/>
              </a:buClr>
              <a:buSzPct val="25000"/>
              <a:buFont typeface="Arial"/>
              <a:buNone/>
            </a:pPr>
            <a:endParaRPr sz="2200" b="0" i="0" u="none" strike="noStrike" cap="none">
              <a:solidFill>
                <a:schemeClr val="dk1"/>
              </a:solidFill>
              <a:latin typeface="Arial"/>
              <a:ea typeface="Arial"/>
              <a:cs typeface="Arial"/>
              <a:sym typeface="Arial"/>
            </a:endParaRPr>
          </a:p>
          <a:p>
            <a:pPr marL="0" marR="0" lvl="0" indent="0" algn="l" rtl="0">
              <a:lnSpc>
                <a:spcPct val="100000"/>
              </a:lnSpc>
              <a:spcBef>
                <a:spcPts val="1200"/>
              </a:spcBef>
              <a:spcAft>
                <a:spcPts val="0"/>
              </a:spcAft>
              <a:buClr>
                <a:schemeClr val="dk1"/>
              </a:buClr>
              <a:buSzPct val="25000"/>
              <a:buFont typeface="Arial"/>
              <a:buNone/>
            </a:pPr>
            <a:r>
              <a:rPr lang="pl-PL" sz="2200" b="0" i="0" u="none" strike="noStrike" cap="none">
                <a:solidFill>
                  <a:schemeClr val="dk1"/>
                </a:solidFill>
                <a:latin typeface="Arial"/>
                <a:ea typeface="Arial"/>
                <a:cs typeface="Arial"/>
                <a:sym typeface="Arial"/>
              </a:rPr>
              <a:t>3 built-in lifecycles:</a:t>
            </a:r>
          </a:p>
          <a:p>
            <a:pPr marL="342900" marR="0" lvl="0" indent="-342900" algn="l" rtl="0">
              <a:lnSpc>
                <a:spcPct val="100000"/>
              </a:lnSpc>
              <a:spcBef>
                <a:spcPts val="1200"/>
              </a:spcBef>
              <a:spcAft>
                <a:spcPts val="0"/>
              </a:spcAft>
              <a:buClr>
                <a:schemeClr val="dk1"/>
              </a:buClr>
              <a:buSzPct val="100000"/>
              <a:buFont typeface="Arial"/>
              <a:buChar char="•"/>
            </a:pPr>
            <a:r>
              <a:rPr lang="pl-PL" sz="2200" b="0" i="0" u="none" strike="noStrike" cap="none">
                <a:solidFill>
                  <a:schemeClr val="dk1"/>
                </a:solidFill>
                <a:latin typeface="Arial"/>
                <a:ea typeface="Arial"/>
                <a:cs typeface="Arial"/>
                <a:sym typeface="Arial"/>
              </a:rPr>
              <a:t>Default (deployment)</a:t>
            </a:r>
          </a:p>
          <a:p>
            <a:pPr marL="342900" marR="0" lvl="0" indent="-342900" algn="l" rtl="0">
              <a:lnSpc>
                <a:spcPct val="100000"/>
              </a:lnSpc>
              <a:spcBef>
                <a:spcPts val="1200"/>
              </a:spcBef>
              <a:spcAft>
                <a:spcPts val="0"/>
              </a:spcAft>
              <a:buClr>
                <a:schemeClr val="dk1"/>
              </a:buClr>
              <a:buSzPct val="100000"/>
              <a:buFont typeface="Arial"/>
              <a:buChar char="•"/>
            </a:pPr>
            <a:r>
              <a:rPr lang="pl-PL" sz="2200" b="0" i="0" u="none" strike="noStrike" cap="none">
                <a:solidFill>
                  <a:schemeClr val="dk1"/>
                </a:solidFill>
                <a:latin typeface="Arial"/>
                <a:ea typeface="Arial"/>
                <a:cs typeface="Arial"/>
                <a:sym typeface="Arial"/>
              </a:rPr>
              <a:t>Clean</a:t>
            </a:r>
          </a:p>
          <a:p>
            <a:pPr marL="342900" marR="0" lvl="0" indent="-342900" algn="l" rtl="0">
              <a:lnSpc>
                <a:spcPct val="100000"/>
              </a:lnSpc>
              <a:spcBef>
                <a:spcPts val="1200"/>
              </a:spcBef>
              <a:spcAft>
                <a:spcPts val="0"/>
              </a:spcAft>
              <a:buClr>
                <a:schemeClr val="dk1"/>
              </a:buClr>
              <a:buSzPct val="100000"/>
              <a:buFont typeface="Arial"/>
              <a:buChar char="•"/>
            </a:pPr>
            <a:r>
              <a:rPr lang="pl-PL" sz="2200" b="0" i="0" u="none" strike="noStrike" cap="none">
                <a:solidFill>
                  <a:schemeClr val="dk1"/>
                </a:solidFill>
                <a:latin typeface="Arial"/>
                <a:ea typeface="Arial"/>
                <a:cs typeface="Arial"/>
                <a:sym typeface="Arial"/>
              </a:rPr>
              <a:t>Site</a:t>
            </a:r>
          </a:p>
          <a:p>
            <a:pPr marL="0" marR="0" lvl="0" indent="0" algn="l" rtl="0">
              <a:lnSpc>
                <a:spcPct val="100000"/>
              </a:lnSpc>
              <a:spcBef>
                <a:spcPts val="1200"/>
              </a:spcBef>
              <a:spcAft>
                <a:spcPts val="0"/>
              </a:spcAft>
              <a:buClr>
                <a:schemeClr val="accent1"/>
              </a:buClr>
              <a:buSzPct val="25000"/>
              <a:buFont typeface="Arial"/>
              <a:buNone/>
            </a:pPr>
            <a:endParaRPr sz="2200" b="0" i="0" u="none" strike="noStrike" cap="none">
              <a:solidFill>
                <a:schemeClr val="dk1"/>
              </a:solidFill>
              <a:latin typeface="Arial"/>
              <a:ea typeface="Arial"/>
              <a:cs typeface="Arial"/>
              <a:sym typeface="Arial"/>
            </a:endParaRPr>
          </a:p>
          <a:p>
            <a:pPr marL="0" marR="0" lvl="0" indent="0" algn="l" rtl="0">
              <a:lnSpc>
                <a:spcPct val="100000"/>
              </a:lnSpc>
              <a:spcBef>
                <a:spcPts val="1200"/>
              </a:spcBef>
              <a:spcAft>
                <a:spcPts val="0"/>
              </a:spcAft>
              <a:buClr>
                <a:schemeClr val="dk1"/>
              </a:buClr>
              <a:buSzPct val="25000"/>
              <a:buFont typeface="Arial"/>
              <a:buNone/>
            </a:pPr>
            <a:r>
              <a:rPr lang="pl-PL" sz="2200" b="0" i="0" u="none" strike="noStrike" cap="none">
                <a:solidFill>
                  <a:schemeClr val="dk1"/>
                </a:solidFill>
                <a:latin typeface="Arial"/>
                <a:ea typeface="Arial"/>
                <a:cs typeface="Arial"/>
                <a:sym typeface="Arial"/>
              </a:rPr>
              <a:t>A lifecycle is made up of phases</a:t>
            </a:r>
          </a:p>
          <a:p>
            <a:pPr marL="0" marR="0" lvl="0" indent="0" algn="l" rtl="0">
              <a:lnSpc>
                <a:spcPct val="100000"/>
              </a:lnSpc>
              <a:spcBef>
                <a:spcPts val="1200"/>
              </a:spcBef>
              <a:buClr>
                <a:schemeClr val="dk1"/>
              </a:buClr>
              <a:buSzPct val="25000"/>
              <a:buFont typeface="Arial"/>
              <a:buNone/>
            </a:pPr>
            <a:r>
              <a:rPr lang="pl-PL" sz="2200" b="0" i="0" u="none" strike="noStrike" cap="none">
                <a:solidFill>
                  <a:schemeClr val="dk1"/>
                </a:solidFill>
                <a:latin typeface="Arial"/>
                <a:ea typeface="Arial"/>
                <a:cs typeface="Arial"/>
                <a:sym typeface="Arial"/>
              </a:rPr>
              <a:t>Each phase is responsible for a specific step in the lifecycle. Phases are executed sequentially.</a:t>
            </a:r>
          </a:p>
        </p:txBody>
      </p:sp>
      <p:sp>
        <p:nvSpPr>
          <p:cNvPr id="294" name="Shape 294"/>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b="0" i="0" u="none" strike="noStrike" cap="none" dirty="0" smtClean="0">
                <a:solidFill>
                  <a:schemeClr val="dk2"/>
                </a:solidFill>
                <a:latin typeface="Arial"/>
                <a:ea typeface="Arial"/>
                <a:cs typeface="Arial"/>
                <a:sym typeface="Arial"/>
              </a:rPr>
              <a:t>AEM Development with HTL and Sling Models</a:t>
            </a:r>
            <a:endParaRPr lang="pl-PL" sz="1000" b="0" i="0" u="none" strike="noStrike" cap="none" dirty="0">
              <a:solidFill>
                <a:schemeClr val="dk2"/>
              </a:solidFill>
              <a:latin typeface="Arial"/>
              <a:ea typeface="Arial"/>
              <a:cs typeface="Arial"/>
              <a:sym typeface="Arial"/>
            </a:endParaRPr>
          </a:p>
        </p:txBody>
      </p:sp>
      <p:sp>
        <p:nvSpPr>
          <p:cNvPr id="295" name="Shape 295"/>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i="0" u="none" strike="noStrike" cap="none">
                <a:solidFill>
                  <a:schemeClr val="accent1"/>
                </a:solidFill>
                <a:latin typeface="Arial"/>
                <a:ea typeface="Arial"/>
                <a:cs typeface="Arial"/>
                <a:sym typeface="Arial"/>
              </a:rPr>
              <a:t>8</a:t>
            </a:fld>
            <a:endParaRPr lang="pl-PL" sz="1000" b="1" i="0" u="none" strike="noStrike" cap="none">
              <a:solidFill>
                <a:schemeClr val="accent1"/>
              </a:solidFill>
              <a:latin typeface="Arial"/>
              <a:ea typeface="Arial"/>
              <a:cs typeface="Arial"/>
              <a:sym typeface="Arial"/>
            </a:endParaRPr>
          </a:p>
        </p:txBody>
      </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Shape 301"/>
          <p:cNvSpPr txBox="1">
            <a:spLocks noGrp="1"/>
          </p:cNvSpPr>
          <p:nvPr>
            <p:ph type="title"/>
          </p:nvPr>
        </p:nvSpPr>
        <p:spPr>
          <a:xfrm>
            <a:off x="479425" y="53776"/>
            <a:ext cx="9880900" cy="919732"/>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buClr>
                <a:schemeClr val="lt1"/>
              </a:buClr>
              <a:buSzPct val="25000"/>
              <a:buFont typeface="Arial"/>
              <a:buNone/>
            </a:pPr>
            <a:r>
              <a:rPr lang="pl-PL" sz="2400" b="1" i="0" u="none" strike="noStrike" cap="none">
                <a:solidFill>
                  <a:schemeClr val="lt1"/>
                </a:solidFill>
                <a:latin typeface="Arial"/>
                <a:ea typeface="Arial"/>
                <a:cs typeface="Arial"/>
                <a:sym typeface="Arial"/>
              </a:rPr>
              <a:t>The Default Lifecycle</a:t>
            </a:r>
          </a:p>
        </p:txBody>
      </p:sp>
      <p:grpSp>
        <p:nvGrpSpPr>
          <p:cNvPr id="302" name="Shape 302"/>
          <p:cNvGrpSpPr/>
          <p:nvPr/>
        </p:nvGrpSpPr>
        <p:grpSpPr>
          <a:xfrm>
            <a:off x="479425" y="3455789"/>
            <a:ext cx="11233149" cy="702071"/>
            <a:chOff x="0" y="2187376"/>
            <a:chExt cx="11233149" cy="702071"/>
          </a:xfrm>
        </p:grpSpPr>
        <p:sp>
          <p:nvSpPr>
            <p:cNvPr id="303" name="Shape 303"/>
            <p:cNvSpPr/>
            <p:nvPr/>
          </p:nvSpPr>
          <p:spPr>
            <a:xfrm>
              <a:off x="0" y="2187376"/>
              <a:ext cx="1755179" cy="702071"/>
            </a:xfrm>
            <a:prstGeom prst="chevron">
              <a:avLst>
                <a:gd name="adj" fmla="val 50000"/>
              </a:avLst>
            </a:prstGeom>
            <a:solidFill>
              <a:schemeClr val="accent1"/>
            </a:solidFill>
            <a:ln w="12700" cap="flat" cmpd="sng">
              <a:solidFill>
                <a:schemeClr val="lt1"/>
              </a:solidFill>
              <a:prstDash val="solid"/>
              <a:miter lim="8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04" name="Shape 304"/>
            <p:cNvSpPr txBox="1"/>
            <p:nvPr/>
          </p:nvSpPr>
          <p:spPr>
            <a:xfrm>
              <a:off x="351036" y="2187376"/>
              <a:ext cx="1053108" cy="702071"/>
            </a:xfrm>
            <a:prstGeom prst="rect">
              <a:avLst/>
            </a:prstGeom>
            <a:noFill/>
            <a:ln>
              <a:noFill/>
            </a:ln>
          </p:spPr>
          <p:txBody>
            <a:bodyPr wrap="square" lIns="64000" tIns="21325" rIns="21325" bIns="21325" anchor="ctr" anchorCtr="0">
              <a:noAutofit/>
            </a:bodyPr>
            <a:lstStyle/>
            <a:p>
              <a:pPr marL="0" marR="0" lvl="0" indent="0" algn="ctr" rtl="0">
                <a:lnSpc>
                  <a:spcPct val="90000"/>
                </a:lnSpc>
                <a:spcBef>
                  <a:spcPts val="0"/>
                </a:spcBef>
                <a:spcAft>
                  <a:spcPts val="0"/>
                </a:spcAft>
                <a:buSzPct val="25000"/>
                <a:buNone/>
              </a:pPr>
              <a:r>
                <a:rPr lang="pl-PL" sz="1600" b="0" i="0" u="none" strike="noStrike" cap="none">
                  <a:solidFill>
                    <a:schemeClr val="lt1"/>
                  </a:solidFill>
                  <a:latin typeface="Consolas"/>
                  <a:ea typeface="Consolas"/>
                  <a:cs typeface="Consolas"/>
                  <a:sym typeface="Consolas"/>
                </a:rPr>
                <a:t>validate</a:t>
              </a:r>
            </a:p>
          </p:txBody>
        </p:sp>
        <p:sp>
          <p:nvSpPr>
            <p:cNvPr id="305" name="Shape 305"/>
            <p:cNvSpPr/>
            <p:nvPr/>
          </p:nvSpPr>
          <p:spPr>
            <a:xfrm>
              <a:off x="1579661" y="2187376"/>
              <a:ext cx="1755179" cy="702071"/>
            </a:xfrm>
            <a:prstGeom prst="chevron">
              <a:avLst>
                <a:gd name="adj" fmla="val 50000"/>
              </a:avLst>
            </a:prstGeom>
            <a:solidFill>
              <a:schemeClr val="accent1"/>
            </a:solidFill>
            <a:ln w="12700" cap="flat" cmpd="sng">
              <a:solidFill>
                <a:schemeClr val="lt1"/>
              </a:solidFill>
              <a:prstDash val="solid"/>
              <a:miter lim="8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06" name="Shape 306"/>
            <p:cNvSpPr txBox="1"/>
            <p:nvPr/>
          </p:nvSpPr>
          <p:spPr>
            <a:xfrm>
              <a:off x="1930697" y="2187376"/>
              <a:ext cx="1053108" cy="702071"/>
            </a:xfrm>
            <a:prstGeom prst="rect">
              <a:avLst/>
            </a:prstGeom>
            <a:noFill/>
            <a:ln>
              <a:noFill/>
            </a:ln>
          </p:spPr>
          <p:txBody>
            <a:bodyPr wrap="square" lIns="64000" tIns="21325" rIns="21325" bIns="21325" anchor="ctr" anchorCtr="0">
              <a:noAutofit/>
            </a:bodyPr>
            <a:lstStyle/>
            <a:p>
              <a:pPr marL="0" marR="0" lvl="0" indent="0" algn="ctr" rtl="0">
                <a:lnSpc>
                  <a:spcPct val="90000"/>
                </a:lnSpc>
                <a:spcBef>
                  <a:spcPts val="0"/>
                </a:spcBef>
                <a:spcAft>
                  <a:spcPts val="0"/>
                </a:spcAft>
                <a:buSzPct val="25000"/>
                <a:buNone/>
              </a:pPr>
              <a:r>
                <a:rPr lang="pl-PL" sz="1600" b="0" i="0" u="none" strike="noStrike" cap="none">
                  <a:solidFill>
                    <a:schemeClr val="lt1"/>
                  </a:solidFill>
                  <a:latin typeface="Consolas"/>
                  <a:ea typeface="Consolas"/>
                  <a:cs typeface="Consolas"/>
                  <a:sym typeface="Consolas"/>
                </a:rPr>
                <a:t>compile</a:t>
              </a:r>
            </a:p>
          </p:txBody>
        </p:sp>
        <p:sp>
          <p:nvSpPr>
            <p:cNvPr id="307" name="Shape 307"/>
            <p:cNvSpPr/>
            <p:nvPr/>
          </p:nvSpPr>
          <p:spPr>
            <a:xfrm>
              <a:off x="3159323" y="2187376"/>
              <a:ext cx="1755179" cy="702071"/>
            </a:xfrm>
            <a:prstGeom prst="chevron">
              <a:avLst>
                <a:gd name="adj" fmla="val 50000"/>
              </a:avLst>
            </a:prstGeom>
            <a:solidFill>
              <a:schemeClr val="accent1"/>
            </a:solidFill>
            <a:ln w="12700" cap="flat" cmpd="sng">
              <a:solidFill>
                <a:schemeClr val="lt1"/>
              </a:solidFill>
              <a:prstDash val="solid"/>
              <a:miter lim="8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08" name="Shape 308"/>
            <p:cNvSpPr txBox="1"/>
            <p:nvPr/>
          </p:nvSpPr>
          <p:spPr>
            <a:xfrm>
              <a:off x="3510359" y="2187376"/>
              <a:ext cx="1053108" cy="702071"/>
            </a:xfrm>
            <a:prstGeom prst="rect">
              <a:avLst/>
            </a:prstGeom>
            <a:noFill/>
            <a:ln>
              <a:noFill/>
            </a:ln>
          </p:spPr>
          <p:txBody>
            <a:bodyPr wrap="square" lIns="64000" tIns="21325" rIns="21325" bIns="21325" anchor="ctr" anchorCtr="0">
              <a:noAutofit/>
            </a:bodyPr>
            <a:lstStyle/>
            <a:p>
              <a:pPr marL="0" marR="0" lvl="0" indent="0" algn="ctr" rtl="0">
                <a:lnSpc>
                  <a:spcPct val="90000"/>
                </a:lnSpc>
                <a:spcBef>
                  <a:spcPts val="0"/>
                </a:spcBef>
                <a:spcAft>
                  <a:spcPts val="0"/>
                </a:spcAft>
                <a:buSzPct val="25000"/>
                <a:buNone/>
              </a:pPr>
              <a:r>
                <a:rPr lang="pl-PL" sz="1600" b="0" i="0" u="none" strike="noStrike" cap="none">
                  <a:solidFill>
                    <a:schemeClr val="lt1"/>
                  </a:solidFill>
                  <a:latin typeface="Consolas"/>
                  <a:ea typeface="Consolas"/>
                  <a:cs typeface="Consolas"/>
                  <a:sym typeface="Consolas"/>
                </a:rPr>
                <a:t>test</a:t>
              </a:r>
            </a:p>
          </p:txBody>
        </p:sp>
        <p:sp>
          <p:nvSpPr>
            <p:cNvPr id="309" name="Shape 309"/>
            <p:cNvSpPr/>
            <p:nvPr/>
          </p:nvSpPr>
          <p:spPr>
            <a:xfrm>
              <a:off x="4738985" y="2187376"/>
              <a:ext cx="1755179" cy="702071"/>
            </a:xfrm>
            <a:prstGeom prst="chevron">
              <a:avLst>
                <a:gd name="adj" fmla="val 50000"/>
              </a:avLst>
            </a:prstGeom>
            <a:solidFill>
              <a:schemeClr val="accent1"/>
            </a:solidFill>
            <a:ln w="12700" cap="flat" cmpd="sng">
              <a:solidFill>
                <a:schemeClr val="lt1"/>
              </a:solidFill>
              <a:prstDash val="solid"/>
              <a:miter lim="8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10" name="Shape 310"/>
            <p:cNvSpPr txBox="1"/>
            <p:nvPr/>
          </p:nvSpPr>
          <p:spPr>
            <a:xfrm>
              <a:off x="5090021" y="2187376"/>
              <a:ext cx="1053108" cy="702071"/>
            </a:xfrm>
            <a:prstGeom prst="rect">
              <a:avLst/>
            </a:prstGeom>
            <a:noFill/>
            <a:ln>
              <a:noFill/>
            </a:ln>
          </p:spPr>
          <p:txBody>
            <a:bodyPr wrap="square" lIns="64000" tIns="21325" rIns="21325" bIns="21325" anchor="ctr" anchorCtr="0">
              <a:noAutofit/>
            </a:bodyPr>
            <a:lstStyle/>
            <a:p>
              <a:pPr marL="0" marR="0" lvl="0" indent="0" algn="ctr" rtl="0">
                <a:lnSpc>
                  <a:spcPct val="90000"/>
                </a:lnSpc>
                <a:spcBef>
                  <a:spcPts val="0"/>
                </a:spcBef>
                <a:spcAft>
                  <a:spcPts val="0"/>
                </a:spcAft>
                <a:buSzPct val="25000"/>
                <a:buNone/>
              </a:pPr>
              <a:r>
                <a:rPr lang="pl-PL" sz="1600" b="0" i="0" u="none" strike="noStrike" cap="none">
                  <a:solidFill>
                    <a:schemeClr val="lt1"/>
                  </a:solidFill>
                  <a:latin typeface="Consolas"/>
                  <a:ea typeface="Consolas"/>
                  <a:cs typeface="Consolas"/>
                  <a:sym typeface="Consolas"/>
                </a:rPr>
                <a:t>package</a:t>
              </a:r>
            </a:p>
          </p:txBody>
        </p:sp>
        <p:sp>
          <p:nvSpPr>
            <p:cNvPr id="311" name="Shape 311"/>
            <p:cNvSpPr/>
            <p:nvPr/>
          </p:nvSpPr>
          <p:spPr>
            <a:xfrm>
              <a:off x="6318646" y="2187376"/>
              <a:ext cx="1755179" cy="702071"/>
            </a:xfrm>
            <a:prstGeom prst="chevron">
              <a:avLst>
                <a:gd name="adj" fmla="val 50000"/>
              </a:avLst>
            </a:prstGeom>
            <a:solidFill>
              <a:schemeClr val="accent1"/>
            </a:solidFill>
            <a:ln w="12700" cap="flat" cmpd="sng">
              <a:solidFill>
                <a:schemeClr val="lt1"/>
              </a:solidFill>
              <a:prstDash val="solid"/>
              <a:miter lim="8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12" name="Shape 312"/>
            <p:cNvSpPr txBox="1"/>
            <p:nvPr/>
          </p:nvSpPr>
          <p:spPr>
            <a:xfrm>
              <a:off x="6669682" y="2187376"/>
              <a:ext cx="1053108" cy="702071"/>
            </a:xfrm>
            <a:prstGeom prst="rect">
              <a:avLst/>
            </a:prstGeom>
            <a:noFill/>
            <a:ln>
              <a:noFill/>
            </a:ln>
          </p:spPr>
          <p:txBody>
            <a:bodyPr wrap="square" lIns="64000" tIns="21325" rIns="21325" bIns="21325" anchor="ctr" anchorCtr="0">
              <a:noAutofit/>
            </a:bodyPr>
            <a:lstStyle/>
            <a:p>
              <a:pPr marL="0" marR="0" lvl="0" indent="0" algn="ctr" rtl="0">
                <a:lnSpc>
                  <a:spcPct val="90000"/>
                </a:lnSpc>
                <a:spcBef>
                  <a:spcPts val="0"/>
                </a:spcBef>
                <a:spcAft>
                  <a:spcPts val="0"/>
                </a:spcAft>
                <a:buSzPct val="25000"/>
                <a:buNone/>
              </a:pPr>
              <a:r>
                <a:rPr lang="pl-PL" sz="1600" b="0" i="0" u="none" strike="noStrike" cap="none">
                  <a:solidFill>
                    <a:schemeClr val="lt1"/>
                  </a:solidFill>
                  <a:latin typeface="Consolas"/>
                  <a:ea typeface="Consolas"/>
                  <a:cs typeface="Consolas"/>
                  <a:sym typeface="Consolas"/>
                </a:rPr>
                <a:t>verify</a:t>
              </a:r>
            </a:p>
          </p:txBody>
        </p:sp>
        <p:sp>
          <p:nvSpPr>
            <p:cNvPr id="313" name="Shape 313"/>
            <p:cNvSpPr/>
            <p:nvPr/>
          </p:nvSpPr>
          <p:spPr>
            <a:xfrm>
              <a:off x="7898308" y="2187376"/>
              <a:ext cx="1755179" cy="702071"/>
            </a:xfrm>
            <a:prstGeom prst="chevron">
              <a:avLst>
                <a:gd name="adj" fmla="val 50000"/>
              </a:avLst>
            </a:prstGeom>
            <a:solidFill>
              <a:schemeClr val="accent1"/>
            </a:solidFill>
            <a:ln w="12700" cap="flat" cmpd="sng">
              <a:solidFill>
                <a:schemeClr val="lt1"/>
              </a:solidFill>
              <a:prstDash val="solid"/>
              <a:miter lim="8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14" name="Shape 314"/>
            <p:cNvSpPr txBox="1"/>
            <p:nvPr/>
          </p:nvSpPr>
          <p:spPr>
            <a:xfrm>
              <a:off x="8249344" y="2187376"/>
              <a:ext cx="1053108" cy="702071"/>
            </a:xfrm>
            <a:prstGeom prst="rect">
              <a:avLst/>
            </a:prstGeom>
            <a:noFill/>
            <a:ln>
              <a:noFill/>
            </a:ln>
          </p:spPr>
          <p:txBody>
            <a:bodyPr wrap="square" lIns="64000" tIns="21325" rIns="21325" bIns="21325" anchor="ctr" anchorCtr="0">
              <a:noAutofit/>
            </a:bodyPr>
            <a:lstStyle/>
            <a:p>
              <a:pPr marL="0" marR="0" lvl="0" indent="0" algn="ctr" rtl="0">
                <a:lnSpc>
                  <a:spcPct val="90000"/>
                </a:lnSpc>
                <a:spcBef>
                  <a:spcPts val="0"/>
                </a:spcBef>
                <a:spcAft>
                  <a:spcPts val="0"/>
                </a:spcAft>
                <a:buSzPct val="25000"/>
                <a:buNone/>
              </a:pPr>
              <a:r>
                <a:rPr lang="pl-PL" sz="1600" b="0" i="0" u="none" strike="noStrike" cap="none">
                  <a:solidFill>
                    <a:schemeClr val="lt1"/>
                  </a:solidFill>
                  <a:latin typeface="Consolas"/>
                  <a:ea typeface="Consolas"/>
                  <a:cs typeface="Consolas"/>
                  <a:sym typeface="Consolas"/>
                </a:rPr>
                <a:t>install</a:t>
              </a:r>
            </a:p>
          </p:txBody>
        </p:sp>
        <p:sp>
          <p:nvSpPr>
            <p:cNvPr id="315" name="Shape 315"/>
            <p:cNvSpPr/>
            <p:nvPr/>
          </p:nvSpPr>
          <p:spPr>
            <a:xfrm>
              <a:off x="9477970" y="2187376"/>
              <a:ext cx="1755179" cy="702071"/>
            </a:xfrm>
            <a:prstGeom prst="chevron">
              <a:avLst>
                <a:gd name="adj" fmla="val 50000"/>
              </a:avLst>
            </a:prstGeom>
            <a:solidFill>
              <a:schemeClr val="accent1"/>
            </a:solidFill>
            <a:ln w="12700" cap="flat" cmpd="sng">
              <a:solidFill>
                <a:schemeClr val="lt1"/>
              </a:solidFill>
              <a:prstDash val="solid"/>
              <a:miter lim="8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16" name="Shape 316"/>
            <p:cNvSpPr txBox="1"/>
            <p:nvPr/>
          </p:nvSpPr>
          <p:spPr>
            <a:xfrm>
              <a:off x="9829006" y="2187376"/>
              <a:ext cx="1053108" cy="702071"/>
            </a:xfrm>
            <a:prstGeom prst="rect">
              <a:avLst/>
            </a:prstGeom>
            <a:noFill/>
            <a:ln>
              <a:noFill/>
            </a:ln>
          </p:spPr>
          <p:txBody>
            <a:bodyPr wrap="square" lIns="64000" tIns="21325" rIns="21325" bIns="21325" anchor="ctr" anchorCtr="0">
              <a:noAutofit/>
            </a:bodyPr>
            <a:lstStyle/>
            <a:p>
              <a:pPr marL="0" marR="0" lvl="0" indent="0" algn="ctr" rtl="0">
                <a:lnSpc>
                  <a:spcPct val="90000"/>
                </a:lnSpc>
                <a:spcBef>
                  <a:spcPts val="0"/>
                </a:spcBef>
                <a:spcAft>
                  <a:spcPts val="0"/>
                </a:spcAft>
                <a:buSzPct val="25000"/>
                <a:buNone/>
              </a:pPr>
              <a:r>
                <a:rPr lang="pl-PL" sz="1600" b="0" i="0" u="none" strike="noStrike" cap="none">
                  <a:solidFill>
                    <a:schemeClr val="lt1"/>
                  </a:solidFill>
                  <a:latin typeface="Consolas"/>
                  <a:ea typeface="Consolas"/>
                  <a:cs typeface="Consolas"/>
                  <a:sym typeface="Consolas"/>
                </a:rPr>
                <a:t>deploy</a:t>
              </a:r>
            </a:p>
          </p:txBody>
        </p:sp>
      </p:grpSp>
      <p:sp>
        <p:nvSpPr>
          <p:cNvPr id="317" name="Shape 317"/>
          <p:cNvSpPr txBox="1">
            <a:spLocks noGrp="1"/>
          </p:cNvSpPr>
          <p:nvPr>
            <p:ph type="ftr" idx="11"/>
          </p:nvPr>
        </p:nvSpPr>
        <p:spPr>
          <a:xfrm>
            <a:off x="4038599" y="6426514"/>
            <a:ext cx="7348269"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r>
              <a:rPr lang="en-US" sz="1000" b="0" i="0" u="none" strike="noStrike" cap="none" dirty="0" smtClean="0">
                <a:solidFill>
                  <a:schemeClr val="dk2"/>
                </a:solidFill>
                <a:latin typeface="Arial"/>
                <a:ea typeface="Arial"/>
                <a:cs typeface="Arial"/>
                <a:sym typeface="Arial"/>
              </a:rPr>
              <a:t>AEM Development with HTL and Sling Models</a:t>
            </a:r>
            <a:endParaRPr lang="pl-PL" sz="1000" b="0" i="0" u="none" strike="noStrike" cap="none" dirty="0">
              <a:solidFill>
                <a:schemeClr val="dk2"/>
              </a:solidFill>
              <a:latin typeface="Arial"/>
              <a:ea typeface="Arial"/>
              <a:cs typeface="Arial"/>
              <a:sym typeface="Arial"/>
            </a:endParaRPr>
          </a:p>
        </p:txBody>
      </p:sp>
      <p:sp>
        <p:nvSpPr>
          <p:cNvPr id="318" name="Shape 318"/>
          <p:cNvSpPr txBox="1">
            <a:spLocks noGrp="1"/>
          </p:cNvSpPr>
          <p:nvPr>
            <p:ph type="sldNum" idx="12"/>
          </p:nvPr>
        </p:nvSpPr>
        <p:spPr>
          <a:xfrm>
            <a:off x="11386868" y="6426514"/>
            <a:ext cx="325706" cy="365125"/>
          </a:xfrm>
          <a:prstGeom prst="rect">
            <a:avLst/>
          </a:prstGeom>
          <a:noFill/>
          <a:ln>
            <a:noFill/>
          </a:ln>
        </p:spPr>
        <p:txBody>
          <a:bodyPr wrap="square" lIns="0" tIns="0" rIns="0" bIns="0" anchor="ctr" anchorCtr="0">
            <a:noAutofit/>
          </a:bodyPr>
          <a:lstStyle/>
          <a:p>
            <a:pPr marL="0" marR="0" lvl="0" indent="0" algn="r" rtl="0">
              <a:spcBef>
                <a:spcPts val="0"/>
              </a:spcBef>
              <a:buSzPct val="25000"/>
              <a:buNone/>
            </a:pPr>
            <a:fld id="{00000000-1234-1234-1234-123412341234}" type="slidenum">
              <a:rPr lang="pl-PL" sz="1000" b="1" i="0" u="none" strike="noStrike" cap="none">
                <a:solidFill>
                  <a:schemeClr val="accent1"/>
                </a:solidFill>
                <a:latin typeface="Arial"/>
                <a:ea typeface="Arial"/>
                <a:cs typeface="Arial"/>
                <a:sym typeface="Arial"/>
              </a:rPr>
              <a:t>9</a:t>
            </a:fld>
            <a:endParaRPr lang="pl-PL" sz="1000" b="1" i="0" u="none" strike="noStrike" cap="none">
              <a:solidFill>
                <a:schemeClr val="accent1"/>
              </a:solidFill>
              <a:latin typeface="Arial"/>
              <a:ea typeface="Arial"/>
              <a:cs typeface="Arial"/>
              <a:sym typeface="Arial"/>
            </a:endParaRPr>
          </a:p>
        </p:txBody>
      </p:sp>
    </p:spTree>
  </p:cSld>
  <p:clrMapOvr>
    <a:masterClrMapping/>
  </p:clrMapOvr>
  <p:transition spd="med">
    <p:fade/>
  </p:transition>
</p:sld>
</file>

<file path=ppt/theme/theme1.xml><?xml version="1.0" encoding="utf-8"?>
<a:theme xmlns:a="http://schemas.openxmlformats.org/drawingml/2006/main" name="Cognifide - Blue">
  <a:themeElements>
    <a:clrScheme name="Cognifide Colours">
      <a:dk1>
        <a:srgbClr val="000000"/>
      </a:dk1>
      <a:lt1>
        <a:srgbClr val="FFFFFF"/>
      </a:lt1>
      <a:dk2>
        <a:srgbClr val="78787D"/>
      </a:dk2>
      <a:lt2>
        <a:srgbClr val="FFFFFF"/>
      </a:lt2>
      <a:accent1>
        <a:srgbClr val="0097FE"/>
      </a:accent1>
      <a:accent2>
        <a:srgbClr val="96D700"/>
      </a:accent2>
      <a:accent3>
        <a:srgbClr val="00C7B0"/>
      </a:accent3>
      <a:accent4>
        <a:srgbClr val="8030A6"/>
      </a:accent4>
      <a:accent5>
        <a:srgbClr val="FF6624"/>
      </a:accent5>
      <a:accent6>
        <a:srgbClr val="D91785"/>
      </a:accent6>
      <a:hlink>
        <a:srgbClr val="000000"/>
      </a:hlink>
      <a:folHlink>
        <a:srgbClr val="8031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1169</TotalTime>
  <Words>3628</Words>
  <Application>Microsoft Office PowerPoint</Application>
  <PresentationFormat>Widescreen</PresentationFormat>
  <Paragraphs>754</Paragraphs>
  <Slides>75</Slides>
  <Notes>75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75</vt:i4>
      </vt:variant>
    </vt:vector>
  </HeadingPairs>
  <TitlesOfParts>
    <vt:vector size="80" baseType="lpstr">
      <vt:lpstr>Arial</vt:lpstr>
      <vt:lpstr>Calibri</vt:lpstr>
      <vt:lpstr>Consolas</vt:lpstr>
      <vt:lpstr>Noto Sans Symbols</vt:lpstr>
      <vt:lpstr>Cognifide - Blue</vt:lpstr>
      <vt:lpstr>AEM Development with  HTL &amp; Sling Models</vt:lpstr>
      <vt:lpstr>Objectives</vt:lpstr>
      <vt:lpstr>Required Tools</vt:lpstr>
      <vt:lpstr>Agenda</vt:lpstr>
      <vt:lpstr>Apache Maven</vt:lpstr>
      <vt:lpstr>The Project Object Model</vt:lpstr>
      <vt:lpstr>Minimal pom.xml</vt:lpstr>
      <vt:lpstr>Maven Build Livecycle</vt:lpstr>
      <vt:lpstr>The Default Lifecycle</vt:lpstr>
      <vt:lpstr>Maven Plugins &amp; Dependencies</vt:lpstr>
      <vt:lpstr>Plugins</vt:lpstr>
      <vt:lpstr>Example – Maven CRX Plugin</vt:lpstr>
      <vt:lpstr>Example Profile</vt:lpstr>
      <vt:lpstr>Using Profiles</vt:lpstr>
      <vt:lpstr>Dependency Management</vt:lpstr>
      <vt:lpstr>Objectives</vt:lpstr>
      <vt:lpstr>The ’Cognifide Way’</vt:lpstr>
      <vt:lpstr>Project Structure</vt:lpstr>
      <vt:lpstr>Project Structure</vt:lpstr>
      <vt:lpstr>CRX Packages</vt:lpstr>
      <vt:lpstr>Exercise – Build and deploy the project</vt:lpstr>
      <vt:lpstr>Objectives</vt:lpstr>
      <vt:lpstr>What Makes an AEM Component</vt:lpstr>
      <vt:lpstr>AEM Component</vt:lpstr>
      <vt:lpstr>AEM Component – Scripts</vt:lpstr>
      <vt:lpstr>AEM Component – Dialog</vt:lpstr>
      <vt:lpstr>AEM Component – Dialog – Classic UI</vt:lpstr>
      <vt:lpstr>AEM Component – Dialog – Touch UI</vt:lpstr>
      <vt:lpstr>AEM Components – Dialog Customization</vt:lpstr>
      <vt:lpstr>AEM Component – Logic</vt:lpstr>
      <vt:lpstr>AEM Component – Logic</vt:lpstr>
      <vt:lpstr>AEM Component – Logic</vt:lpstr>
      <vt:lpstr>Objectives</vt:lpstr>
      <vt:lpstr>HTL</vt:lpstr>
      <vt:lpstr>HTML Template Language</vt:lpstr>
      <vt:lpstr>Blocks and Expressions</vt:lpstr>
      <vt:lpstr>Expressions Language – Property Access</vt:lpstr>
      <vt:lpstr>Expressions Language – Logical Operators</vt:lpstr>
      <vt:lpstr>Expressions Language – Conditional &amp; Comparison Operators</vt:lpstr>
      <vt:lpstr>SLY Element</vt:lpstr>
      <vt:lpstr>Block Statements – use</vt:lpstr>
      <vt:lpstr>Block Statements – test</vt:lpstr>
      <vt:lpstr>Block Statements – list</vt:lpstr>
      <vt:lpstr>Block Statements – attribute</vt:lpstr>
      <vt:lpstr>Block Statements – resource</vt:lpstr>
      <vt:lpstr>Block Statements – include</vt:lpstr>
      <vt:lpstr>Objectives</vt:lpstr>
      <vt:lpstr>Sling Models - Part 1</vt:lpstr>
      <vt:lpstr>Sling Modles - why?</vt:lpstr>
      <vt:lpstr>What is Sling Models?</vt:lpstr>
      <vt:lpstr>Sling Models – How does it work?</vt:lpstr>
      <vt:lpstr>Sling Models – How does it work?</vt:lpstr>
      <vt:lpstr>@Model</vt:lpstr>
      <vt:lpstr>Annotation Reference</vt:lpstr>
      <vt:lpstr>AEM Commons</vt:lpstr>
      <vt:lpstr>Validating Models With AEM Commons</vt:lpstr>
      <vt:lpstr>Validating Models With AEM Commons</vt:lpstr>
      <vt:lpstr>Exercise</vt:lpstr>
      <vt:lpstr>Sling Models - Part 2 </vt:lpstr>
      <vt:lpstr>Dependency Injection</vt:lpstr>
      <vt:lpstr>Build-in Injectors</vt:lpstr>
      <vt:lpstr>Custom Injectors</vt:lpstr>
      <vt:lpstr>Exercise</vt:lpstr>
      <vt:lpstr>Objectives</vt:lpstr>
      <vt:lpstr>OSGi</vt:lpstr>
      <vt:lpstr>OSGi</vt:lpstr>
      <vt:lpstr>OSGi</vt:lpstr>
      <vt:lpstr>OSGi Bundles, Components &amp; Services</vt:lpstr>
      <vt:lpstr>Maven SCR Plugin</vt:lpstr>
      <vt:lpstr>SCR Annotations</vt:lpstr>
      <vt:lpstr>SCR Annotations</vt:lpstr>
      <vt:lpstr>OSGi Service &amp; Sling Models?</vt:lpstr>
      <vt:lpstr>Exercise – OSGi Services</vt:lpstr>
      <vt:lpstr>Objectives</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AEM Development with  HTL &amp; Sling Models</dc:title>
  <cp:lastModifiedBy>Szymon Owczarzak</cp:lastModifiedBy>
  <cp:revision>3</cp:revision>
  <dcterms:modified xsi:type="dcterms:W3CDTF">2017-10-11T06:59:33Z</dcterms:modified>
</cp:coreProperties>
</file>